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79" r:id="rId8"/>
    <p:sldId id="262" r:id="rId9"/>
    <p:sldId id="263" r:id="rId10"/>
    <p:sldId id="280" r:id="rId11"/>
    <p:sldId id="266" r:id="rId12"/>
    <p:sldId id="281" r:id="rId13"/>
    <p:sldId id="261" r:id="rId14"/>
    <p:sldId id="282" r:id="rId15"/>
    <p:sldId id="264" r:id="rId16"/>
    <p:sldId id="283" r:id="rId17"/>
    <p:sldId id="265" r:id="rId18"/>
    <p:sldId id="284" r:id="rId19"/>
    <p:sldId id="267" r:id="rId20"/>
    <p:sldId id="285" r:id="rId21"/>
    <p:sldId id="268" r:id="rId22"/>
    <p:sldId id="269" r:id="rId23"/>
    <p:sldId id="270" r:id="rId24"/>
    <p:sldId id="286" r:id="rId25"/>
    <p:sldId id="271" r:id="rId26"/>
    <p:sldId id="272" r:id="rId27"/>
    <p:sldId id="273" r:id="rId28"/>
    <p:sldId id="287" r:id="rId29"/>
    <p:sldId id="274" r:id="rId30"/>
    <p:sldId id="275" r:id="rId31"/>
    <p:sldId id="276" r:id="rId32"/>
    <p:sldId id="277" r:id="rId33"/>
    <p:sldId id="288"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660066"/>
    <a:srgbClr val="660033"/>
    <a:srgbClr val="3333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p:scale>
          <a:sx n="70" d="100"/>
          <a:sy n="70" d="100"/>
        </p:scale>
        <p:origin x="-4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10.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11.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12.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2.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3.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4.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5.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6.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7.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8.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ata9.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image" Target="../media/image9.jpg"/><Relationship Id="rId18" Type="http://schemas.openxmlformats.org/officeDocument/2006/relationships/slide" Target="../slides/slide13.xm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slide" Target="../slides/slide3.xml"/><Relationship Id="rId17" Type="http://schemas.openxmlformats.org/officeDocument/2006/relationships/image" Target="../media/image11.gif"/><Relationship Id="rId2" Type="http://schemas.openxmlformats.org/officeDocument/2006/relationships/slide" Target="../slides/slide21.xml"/><Relationship Id="rId16" Type="http://schemas.openxmlformats.org/officeDocument/2006/relationships/slide" Target="../slides/slide19.xml"/><Relationship Id="rId20" Type="http://schemas.openxmlformats.org/officeDocument/2006/relationships/slide" Target="../slides/slide17.xml"/><Relationship Id="rId1" Type="http://schemas.openxmlformats.org/officeDocument/2006/relationships/image" Target="../media/image3.png"/><Relationship Id="rId6" Type="http://schemas.openxmlformats.org/officeDocument/2006/relationships/slide" Target="../slides/slide11.xm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image" Target="../media/image10.jpg"/><Relationship Id="rId23" Type="http://schemas.openxmlformats.org/officeDocument/2006/relationships/image" Target="../media/image14.jpg"/><Relationship Id="rId10" Type="http://schemas.openxmlformats.org/officeDocument/2006/relationships/slide" Target="../slides/slide29.xml"/><Relationship Id="rId19" Type="http://schemas.openxmlformats.org/officeDocument/2006/relationships/image" Target="../media/image12.jpg"/><Relationship Id="rId4" Type="http://schemas.openxmlformats.org/officeDocument/2006/relationships/slide" Target="../slides/slide8.xml"/><Relationship Id="rId9" Type="http://schemas.openxmlformats.org/officeDocument/2006/relationships/image" Target="../media/image7.jpg"/><Relationship Id="rId14" Type="http://schemas.openxmlformats.org/officeDocument/2006/relationships/slide" Target="../slides/slide6.xml"/><Relationship Id="rId22" Type="http://schemas.openxmlformats.org/officeDocument/2006/relationships/slide" Target="../slides/slide15.xml"/></Relationships>
</file>

<file path=ppt/diagrams/_rels/drawing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_rels/drawing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665D7AA5-C99A-4A22-96C4-95E789CABF42}" type="presOf" srcId="{FEB28234-5BCC-4254-B2BD-D205824029BA}" destId="{E6499502-887E-443E-8EB7-049BA7A4ACFB}" srcOrd="0" destOrd="0" presId="urn:microsoft.com/office/officeart/2008/layout/CaptionedPictures"/>
    <dgm:cxn modelId="{F5DBFE77-0177-42C8-9934-F058F40565FA}" type="presOf" srcId="{8199A591-CB64-4814-A8E5-C440C12A1EE6}" destId="{E42639B6-D9FE-4A9E-B69A-39550C8358AC}"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C590E472-9C9B-4819-8A09-9420D49F576C}" srcId="{D4BCD29F-FFF8-48A9-85D0-8D202FF5AE90}" destId="{8199A591-CB64-4814-A8E5-C440C12A1EE6}" srcOrd="4" destOrd="0" parTransId="{7B9A9BAA-3B6B-45CB-9533-68E9F9B475C4}" sibTransId="{CF9EAA26-7671-4845-8ED7-2F8FF970B145}"/>
    <dgm:cxn modelId="{2C07BA59-1141-4DC6-8CD8-7CF0F414726F}" type="presOf" srcId="{D4BCD29F-FFF8-48A9-85D0-8D202FF5AE90}" destId="{44558E28-9255-4969-A0A6-DEE0B9FDF613}" srcOrd="0" destOrd="0" presId="urn:microsoft.com/office/officeart/2008/layout/CaptionedPictures"/>
    <dgm:cxn modelId="{E5E5DB42-3871-4320-B8C1-92F67936B1BE}" type="presOf" srcId="{086C565F-20B8-48E0-819A-C262483945EE}" destId="{EBD9BEA7-902D-4D4F-9144-BEE7D77EF47C}"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63EEAE55-50E8-43A4-A597-E3D8115AFF93}" type="presOf" srcId="{C3150B8C-40C7-497C-A489-C349C5E67063}" destId="{A3E838BB-1FE7-4DCC-843E-B128282A3B15}" srcOrd="0" destOrd="0" presId="urn:microsoft.com/office/officeart/2008/layout/CaptionedPictures"/>
    <dgm:cxn modelId="{70CCE85C-2B64-4287-A36A-62276BD764CB}" type="presOf" srcId="{0AA29610-BDAE-49B7-8E27-A8F527B331C0}" destId="{4C8424F2-5E5C-4878-B777-7BB6FB135302}"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B7AD9512-DC9D-469C-827C-22FAB2594BC5}" type="presOf" srcId="{DE2F2FE5-7FA6-4BA3-B9B7-365E3A3FE4C5}" destId="{9CF27067-F7A7-4FF9-B3A3-607FA79333F0}" srcOrd="0" destOrd="0" presId="urn:microsoft.com/office/officeart/2008/layout/CaptionedPictures"/>
    <dgm:cxn modelId="{52387E18-5F40-474A-83A7-21D30864138F}" type="presOf" srcId="{2D658411-4F2E-4E23-99D1-19A175128843}" destId="{2B3EA66F-E0EA-45A3-B2E0-267CE85CC8E6}"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ADBF7491-D921-405F-AD66-AAE7CB5DC0DB}" srcId="{D4BCD29F-FFF8-48A9-85D0-8D202FF5AE90}" destId="{32E1D4FB-6548-4979-805C-A3574654F591}" srcOrd="1" destOrd="0" parTransId="{3D1E0F99-D17F-42F1-AE71-031D651D867F}" sibTransId="{9EDDE57B-6DCA-4C54-8A45-A50F2DA019ED}"/>
    <dgm:cxn modelId="{20690083-8217-4C7A-9299-A04E767E1DE4}" type="presOf" srcId="{68727934-8A80-4880-983C-6D7B9FCB3E52}" destId="{D25745F3-4013-467C-99EB-69C7D7F9C1F0}" srcOrd="0" destOrd="0" presId="urn:microsoft.com/office/officeart/2008/layout/CaptionedPictures"/>
    <dgm:cxn modelId="{2B3CA2E9-4B3B-4B39-84AC-3B0D333FF4DA}" type="presOf" srcId="{1382C661-1E8F-43F3-8125-34886BD6F14F}" destId="{8905EA30-952C-4441-A7DF-FEC96B75F283}" srcOrd="0" destOrd="0" presId="urn:microsoft.com/office/officeart/2008/layout/CaptionedPictures"/>
    <dgm:cxn modelId="{2D141114-DD12-4F3D-9941-3BC325207FBA}" srcId="{D4BCD29F-FFF8-48A9-85D0-8D202FF5AE90}" destId="{FEB28234-5BCC-4254-B2BD-D205824029BA}" srcOrd="6" destOrd="0" parTransId="{5ADB0AFB-7263-4271-ACFB-821773B8FCCE}" sibTransId="{478C87B7-1E9C-46E8-B9BA-09F5DE0BF55C}"/>
    <dgm:cxn modelId="{B17A813A-2CA3-421A-943C-0980C86AF830}" type="presOf" srcId="{E6FAA5C6-3659-466F-A754-7587CC4A5051}" destId="{E5D779AB-2421-46A2-BCBA-F14EC8EC0699}" srcOrd="0" destOrd="0" presId="urn:microsoft.com/office/officeart/2008/layout/CaptionedPictures"/>
    <dgm:cxn modelId="{66D57917-1E1C-4963-A399-1AB13335248F}" type="presOf" srcId="{643CC54E-1600-4B36-8D0B-746622D5EC92}" destId="{78271755-79CF-4959-A651-973E3552F3AE}" srcOrd="0" destOrd="0" presId="urn:microsoft.com/office/officeart/2008/layout/CaptionedPictures"/>
    <dgm:cxn modelId="{806B5709-B4E7-4072-883B-D4FA6E117955}" type="presOf" srcId="{32E1D4FB-6548-4979-805C-A3574654F591}" destId="{22D4006E-E7F5-4BAF-B9C1-E4A4CB844C8D}" srcOrd="0" destOrd="0" presId="urn:microsoft.com/office/officeart/2008/layout/CaptionedPictures"/>
    <dgm:cxn modelId="{B5088BFE-1238-4A74-A95D-F95BE5F67344}" type="presParOf" srcId="{44558E28-9255-4969-A0A6-DEE0B9FDF613}" destId="{32511E95-7E86-42EC-A550-339A10E4A683}" srcOrd="0" destOrd="0" presId="urn:microsoft.com/office/officeart/2008/layout/CaptionedPictures"/>
    <dgm:cxn modelId="{A5E37A1D-65EC-4495-A7F7-1FD509704138}" type="presParOf" srcId="{32511E95-7E86-42EC-A550-339A10E4A683}" destId="{E6D58DE0-18C7-439A-AF4F-614B1AC6CA83}" srcOrd="0" destOrd="0" presId="urn:microsoft.com/office/officeart/2008/layout/CaptionedPictures"/>
    <dgm:cxn modelId="{F15F4E74-FBFD-4BF9-AB4F-370DBD8515E4}" type="presParOf" srcId="{32511E95-7E86-42EC-A550-339A10E4A683}" destId="{0103914B-C738-4974-B821-952919D4CFAA}" srcOrd="1" destOrd="0" presId="urn:microsoft.com/office/officeart/2008/layout/CaptionedPictures"/>
    <dgm:cxn modelId="{0444C2D2-4B4F-4688-AEFC-3F5803B8F246}" type="presParOf" srcId="{32511E95-7E86-42EC-A550-339A10E4A683}" destId="{A6A390FC-B9B0-48AA-A29F-3B30B229D075}" srcOrd="2" destOrd="0" presId="urn:microsoft.com/office/officeart/2008/layout/CaptionedPictures"/>
    <dgm:cxn modelId="{D826D5C3-7EF0-44CD-B967-4EE7391D90B0}" type="presParOf" srcId="{A6A390FC-B9B0-48AA-A29F-3B30B229D075}" destId="{A362C885-6823-48FE-AB7A-86643E79E8F7}" srcOrd="0" destOrd="0" presId="urn:microsoft.com/office/officeart/2008/layout/CaptionedPictures"/>
    <dgm:cxn modelId="{85421BD0-AE3C-45E8-85FF-48B83CCC78FD}" type="presParOf" srcId="{A6A390FC-B9B0-48AA-A29F-3B30B229D075}" destId="{D25745F3-4013-467C-99EB-69C7D7F9C1F0}" srcOrd="1" destOrd="0" presId="urn:microsoft.com/office/officeart/2008/layout/CaptionedPictures"/>
    <dgm:cxn modelId="{1F18BCBD-2F8E-480F-8685-16AB3331689D}" type="presParOf" srcId="{44558E28-9255-4969-A0A6-DEE0B9FDF613}" destId="{AFDF9CE6-8BED-49B5-958A-29EC0223982C}" srcOrd="1" destOrd="0" presId="urn:microsoft.com/office/officeart/2008/layout/CaptionedPictures"/>
    <dgm:cxn modelId="{6483B83A-5ED0-4ADF-98FB-DBB489A2BBAD}" type="presParOf" srcId="{44558E28-9255-4969-A0A6-DEE0B9FDF613}" destId="{54A4CB80-7936-40A9-A2F4-9988075D7BA8}" srcOrd="2" destOrd="0" presId="urn:microsoft.com/office/officeart/2008/layout/CaptionedPictures"/>
    <dgm:cxn modelId="{6C0EB719-89DF-41C7-B94A-0BD8516EEFDB}" type="presParOf" srcId="{54A4CB80-7936-40A9-A2F4-9988075D7BA8}" destId="{99765AE7-16D2-4159-AF9B-BA8EE3BFEEBE}" srcOrd="0" destOrd="0" presId="urn:microsoft.com/office/officeart/2008/layout/CaptionedPictures"/>
    <dgm:cxn modelId="{8CC20D36-D468-4242-9F62-9EB68B4F1D12}" type="presParOf" srcId="{54A4CB80-7936-40A9-A2F4-9988075D7BA8}" destId="{39D6B5AF-2C75-40BA-9448-3F45B682A490}" srcOrd="1" destOrd="0" presId="urn:microsoft.com/office/officeart/2008/layout/CaptionedPictures"/>
    <dgm:cxn modelId="{EB4FD416-7615-4A7D-A2C6-CE68390FF799}" type="presParOf" srcId="{54A4CB80-7936-40A9-A2F4-9988075D7BA8}" destId="{10EC3297-39F1-4BC3-A04D-C14D84F855DA}" srcOrd="2" destOrd="0" presId="urn:microsoft.com/office/officeart/2008/layout/CaptionedPictures"/>
    <dgm:cxn modelId="{FBA999B7-D252-49F3-B16C-EE827DCE160F}" type="presParOf" srcId="{10EC3297-39F1-4BC3-A04D-C14D84F855DA}" destId="{7306C8CA-AF54-4016-8E29-A9CEE5EE511A}" srcOrd="0" destOrd="0" presId="urn:microsoft.com/office/officeart/2008/layout/CaptionedPictures"/>
    <dgm:cxn modelId="{289C86CC-37D1-4A34-9214-A28AE8D580A6}" type="presParOf" srcId="{10EC3297-39F1-4BC3-A04D-C14D84F855DA}" destId="{22D4006E-E7F5-4BAF-B9C1-E4A4CB844C8D}" srcOrd="1" destOrd="0" presId="urn:microsoft.com/office/officeart/2008/layout/CaptionedPictures"/>
    <dgm:cxn modelId="{9FFD6A63-4D0D-41D5-B4F7-DE70A8E0BC67}" type="presParOf" srcId="{44558E28-9255-4969-A0A6-DEE0B9FDF613}" destId="{9CC44531-E306-4DBB-840D-3FBDBF4C3631}" srcOrd="3" destOrd="0" presId="urn:microsoft.com/office/officeart/2008/layout/CaptionedPictures"/>
    <dgm:cxn modelId="{1B7F24AD-5469-49C0-9259-BB8B61113C82}" type="presParOf" srcId="{44558E28-9255-4969-A0A6-DEE0B9FDF613}" destId="{8758C00F-A17A-42A2-90A9-793F033F5F52}" srcOrd="4" destOrd="0" presId="urn:microsoft.com/office/officeart/2008/layout/CaptionedPictures"/>
    <dgm:cxn modelId="{647D8AD3-8143-4220-809D-1C4CE106F6AB}" type="presParOf" srcId="{8758C00F-A17A-42A2-90A9-793F033F5F52}" destId="{4C76EFB0-BB3B-48E4-B58D-98C4CE33EC03}" srcOrd="0" destOrd="0" presId="urn:microsoft.com/office/officeart/2008/layout/CaptionedPictures"/>
    <dgm:cxn modelId="{73764E00-D665-447B-8066-5D04C360DCF7}" type="presParOf" srcId="{8758C00F-A17A-42A2-90A9-793F033F5F52}" destId="{D0E23A58-E941-45FB-8F4C-5A51EDCE765E}" srcOrd="1" destOrd="0" presId="urn:microsoft.com/office/officeart/2008/layout/CaptionedPictures"/>
    <dgm:cxn modelId="{A28536C7-88BF-4DC9-B471-542866AD2862}" type="presParOf" srcId="{8758C00F-A17A-42A2-90A9-793F033F5F52}" destId="{DDC3319D-D738-4FE0-8749-CB1F9D3ECAA0}" srcOrd="2" destOrd="0" presId="urn:microsoft.com/office/officeart/2008/layout/CaptionedPictures"/>
    <dgm:cxn modelId="{EB193981-58F4-4B0F-B53E-ABB3F019BDED}" type="presParOf" srcId="{DDC3319D-D738-4FE0-8749-CB1F9D3ECAA0}" destId="{9B1227C2-0E16-4666-8B81-4CFB058B3521}" srcOrd="0" destOrd="0" presId="urn:microsoft.com/office/officeart/2008/layout/CaptionedPictures"/>
    <dgm:cxn modelId="{6F6776D0-460C-48F3-96E7-745D2E0776AC}" type="presParOf" srcId="{DDC3319D-D738-4FE0-8749-CB1F9D3ECAA0}" destId="{2B3EA66F-E0EA-45A3-B2E0-267CE85CC8E6}" srcOrd="1" destOrd="0" presId="urn:microsoft.com/office/officeart/2008/layout/CaptionedPictures"/>
    <dgm:cxn modelId="{6FEC1890-CEF7-451A-BBFC-7AB3D4213FB1}" type="presParOf" srcId="{44558E28-9255-4969-A0A6-DEE0B9FDF613}" destId="{8CA40351-AE8B-4B01-B21D-B49563AAB110}" srcOrd="5" destOrd="0" presId="urn:microsoft.com/office/officeart/2008/layout/CaptionedPictures"/>
    <dgm:cxn modelId="{E575902F-EA7A-4F06-9DD6-9076B985E612}" type="presParOf" srcId="{44558E28-9255-4969-A0A6-DEE0B9FDF613}" destId="{4E99DCD7-9E70-4F2A-8C9F-781240115B50}" srcOrd="6" destOrd="0" presId="urn:microsoft.com/office/officeart/2008/layout/CaptionedPictures"/>
    <dgm:cxn modelId="{346D1A41-91E3-4400-B19D-B79ECECA43ED}" type="presParOf" srcId="{4E99DCD7-9E70-4F2A-8C9F-781240115B50}" destId="{FEF3398F-20B4-4B63-8245-9ADA9779F827}" srcOrd="0" destOrd="0" presId="urn:microsoft.com/office/officeart/2008/layout/CaptionedPictures"/>
    <dgm:cxn modelId="{A2E86D93-760C-4DB5-B29F-9F7DCB529A03}" type="presParOf" srcId="{4E99DCD7-9E70-4F2A-8C9F-781240115B50}" destId="{E56D9D67-01B9-41CF-AC04-EC5C84B1AE76}" srcOrd="1" destOrd="0" presId="urn:microsoft.com/office/officeart/2008/layout/CaptionedPictures"/>
    <dgm:cxn modelId="{5AD7F3CA-D37F-455A-9A7B-633950852640}" type="presParOf" srcId="{4E99DCD7-9E70-4F2A-8C9F-781240115B50}" destId="{AB991F85-FE06-4858-A9F3-81EFD7E36454}" srcOrd="2" destOrd="0" presId="urn:microsoft.com/office/officeart/2008/layout/CaptionedPictures"/>
    <dgm:cxn modelId="{91D7BC24-992B-4124-93FC-8E6C819D4C37}" type="presParOf" srcId="{AB991F85-FE06-4858-A9F3-81EFD7E36454}" destId="{370482AF-F99D-4C74-A3F0-84E25E1C634D}" srcOrd="0" destOrd="0" presId="urn:microsoft.com/office/officeart/2008/layout/CaptionedPictures"/>
    <dgm:cxn modelId="{DFA34852-742D-473B-8D09-A828A357E239}" type="presParOf" srcId="{AB991F85-FE06-4858-A9F3-81EFD7E36454}" destId="{A3E838BB-1FE7-4DCC-843E-B128282A3B15}" srcOrd="1" destOrd="0" presId="urn:microsoft.com/office/officeart/2008/layout/CaptionedPictures"/>
    <dgm:cxn modelId="{AB5756A4-F483-4C8A-93F4-C5E9EADCD92B}" type="presParOf" srcId="{44558E28-9255-4969-A0A6-DEE0B9FDF613}" destId="{9D8FC00B-D5AD-49A0-A6EE-6218FC25E845}" srcOrd="7" destOrd="0" presId="urn:microsoft.com/office/officeart/2008/layout/CaptionedPictures"/>
    <dgm:cxn modelId="{FF335359-BB1A-442A-AA0F-2355DA8F3CE0}" type="presParOf" srcId="{44558E28-9255-4969-A0A6-DEE0B9FDF613}" destId="{C464319F-D032-4517-AE23-19D55C6104B2}" srcOrd="8" destOrd="0" presId="urn:microsoft.com/office/officeart/2008/layout/CaptionedPictures"/>
    <dgm:cxn modelId="{7F426202-D895-45CA-936F-A430D2E404A7}" type="presParOf" srcId="{C464319F-D032-4517-AE23-19D55C6104B2}" destId="{A06D8CE0-5595-4A13-99BC-790909555F96}" srcOrd="0" destOrd="0" presId="urn:microsoft.com/office/officeart/2008/layout/CaptionedPictures"/>
    <dgm:cxn modelId="{42D1A15F-FA06-45A8-BF26-0983B480613B}" type="presParOf" srcId="{C464319F-D032-4517-AE23-19D55C6104B2}" destId="{9EB98782-834D-4153-90BD-AF67F509E5B0}" srcOrd="1" destOrd="0" presId="urn:microsoft.com/office/officeart/2008/layout/CaptionedPictures"/>
    <dgm:cxn modelId="{C580E190-F71D-4B68-9885-9DFC68F26252}" type="presParOf" srcId="{C464319F-D032-4517-AE23-19D55C6104B2}" destId="{E5F1DEE7-5510-48F1-9527-404159FDAC81}" srcOrd="2" destOrd="0" presId="urn:microsoft.com/office/officeart/2008/layout/CaptionedPictures"/>
    <dgm:cxn modelId="{EB8528F8-CEAD-462C-9F86-D1BC73EE7529}" type="presParOf" srcId="{E5F1DEE7-5510-48F1-9527-404159FDAC81}" destId="{F0FEB1F4-6C55-496B-A326-62C2B020E32B}" srcOrd="0" destOrd="0" presId="urn:microsoft.com/office/officeart/2008/layout/CaptionedPictures"/>
    <dgm:cxn modelId="{CEEFFFE2-9006-4C5A-8DD8-DC9389A63816}" type="presParOf" srcId="{E5F1DEE7-5510-48F1-9527-404159FDAC81}" destId="{E42639B6-D9FE-4A9E-B69A-39550C8358AC}" srcOrd="1" destOrd="0" presId="urn:microsoft.com/office/officeart/2008/layout/CaptionedPictures"/>
    <dgm:cxn modelId="{81DAD794-7A80-4599-B0E7-11CBF7C2E11B}" type="presParOf" srcId="{44558E28-9255-4969-A0A6-DEE0B9FDF613}" destId="{C58DEA15-32FB-4667-9352-FE65911D7C60}" srcOrd="9" destOrd="0" presId="urn:microsoft.com/office/officeart/2008/layout/CaptionedPictures"/>
    <dgm:cxn modelId="{80D1ED10-85B9-418E-B3A9-E1E24ED4913B}" type="presParOf" srcId="{44558E28-9255-4969-A0A6-DEE0B9FDF613}" destId="{2D91386F-5E34-4BC6-9642-E7E54E01E60B}" srcOrd="10" destOrd="0" presId="urn:microsoft.com/office/officeart/2008/layout/CaptionedPictures"/>
    <dgm:cxn modelId="{E8D04C3C-393E-47A5-9553-4BA1A3EF83F6}" type="presParOf" srcId="{2D91386F-5E34-4BC6-9642-E7E54E01E60B}" destId="{E7A5C471-3AF3-4B95-B881-31AB192F81F1}" srcOrd="0" destOrd="0" presId="urn:microsoft.com/office/officeart/2008/layout/CaptionedPictures"/>
    <dgm:cxn modelId="{2EAD5E2C-D965-4C30-8235-3B89649FE463}" type="presParOf" srcId="{2D91386F-5E34-4BC6-9642-E7E54E01E60B}" destId="{9784FE2D-3116-42A3-A99C-C5AACDB176EA}" srcOrd="1" destOrd="0" presId="urn:microsoft.com/office/officeart/2008/layout/CaptionedPictures"/>
    <dgm:cxn modelId="{CA630B6B-D39A-4C60-A9EB-A327E47D3B75}" type="presParOf" srcId="{2D91386F-5E34-4BC6-9642-E7E54E01E60B}" destId="{4B837335-4ED0-4F2D-A37A-8C6BF43D3F31}" srcOrd="2" destOrd="0" presId="urn:microsoft.com/office/officeart/2008/layout/CaptionedPictures"/>
    <dgm:cxn modelId="{6E517D18-7D87-456F-9373-574A32B8BD26}" type="presParOf" srcId="{4B837335-4ED0-4F2D-A37A-8C6BF43D3F31}" destId="{B736B91E-F398-4296-B9FD-BA79953D78F0}" srcOrd="0" destOrd="0" presId="urn:microsoft.com/office/officeart/2008/layout/CaptionedPictures"/>
    <dgm:cxn modelId="{B85C5CEC-ECD5-4FE9-907C-D8DEE967E342}" type="presParOf" srcId="{4B837335-4ED0-4F2D-A37A-8C6BF43D3F31}" destId="{E5D779AB-2421-46A2-BCBA-F14EC8EC0699}" srcOrd="1" destOrd="0" presId="urn:microsoft.com/office/officeart/2008/layout/CaptionedPictures"/>
    <dgm:cxn modelId="{6B1E3E2D-7451-4D85-8599-ACF0F1A65E5D}" type="presParOf" srcId="{44558E28-9255-4969-A0A6-DEE0B9FDF613}" destId="{8F65E922-2D98-4A2F-A267-C63BFFF675C3}" srcOrd="11" destOrd="0" presId="urn:microsoft.com/office/officeart/2008/layout/CaptionedPictures"/>
    <dgm:cxn modelId="{D5FE8FFB-D9D1-47D6-8AF3-EEB490614337}" type="presParOf" srcId="{44558E28-9255-4969-A0A6-DEE0B9FDF613}" destId="{3C008F0D-9E06-4D4C-9473-6BFC03C7FAA0}" srcOrd="12" destOrd="0" presId="urn:microsoft.com/office/officeart/2008/layout/CaptionedPictures"/>
    <dgm:cxn modelId="{DF64A76B-9D0E-4E2A-A94E-4FB4EACB49FC}" type="presParOf" srcId="{3C008F0D-9E06-4D4C-9473-6BFC03C7FAA0}" destId="{81709781-7EB1-47A7-9059-B7F53D2981B4}" srcOrd="0" destOrd="0" presId="urn:microsoft.com/office/officeart/2008/layout/CaptionedPictures"/>
    <dgm:cxn modelId="{3E577A08-810C-4886-AE81-6328BA0EBE6E}" type="presParOf" srcId="{3C008F0D-9E06-4D4C-9473-6BFC03C7FAA0}" destId="{A33F1A52-60AD-42AA-A618-7E7779115510}" srcOrd="1" destOrd="0" presId="urn:microsoft.com/office/officeart/2008/layout/CaptionedPictures"/>
    <dgm:cxn modelId="{FFD82646-633A-4D7F-9032-23BDA1DF295E}" type="presParOf" srcId="{3C008F0D-9E06-4D4C-9473-6BFC03C7FAA0}" destId="{7E7AEA3E-CFCB-4B15-8386-1EF042185475}" srcOrd="2" destOrd="0" presId="urn:microsoft.com/office/officeart/2008/layout/CaptionedPictures"/>
    <dgm:cxn modelId="{CF2C4B76-390C-410C-A307-3B9E9FB9393E}" type="presParOf" srcId="{7E7AEA3E-CFCB-4B15-8386-1EF042185475}" destId="{6C1835C7-4104-4C77-A8A8-B397C14AFE80}" srcOrd="0" destOrd="0" presId="urn:microsoft.com/office/officeart/2008/layout/CaptionedPictures"/>
    <dgm:cxn modelId="{6989E4B6-CB28-494A-8B83-B29035FB732E}" type="presParOf" srcId="{7E7AEA3E-CFCB-4B15-8386-1EF042185475}" destId="{E6499502-887E-443E-8EB7-049BA7A4ACFB}" srcOrd="1" destOrd="0" presId="urn:microsoft.com/office/officeart/2008/layout/CaptionedPictures"/>
    <dgm:cxn modelId="{29C42BBB-3829-4CCE-86E0-13745B0EB82A}" type="presParOf" srcId="{44558E28-9255-4969-A0A6-DEE0B9FDF613}" destId="{9A503CC7-884F-4B40-A878-711AEF3E924F}" srcOrd="13" destOrd="0" presId="urn:microsoft.com/office/officeart/2008/layout/CaptionedPictures"/>
    <dgm:cxn modelId="{D12B29EE-AB4D-4671-94EE-D0DC09A55D47}" type="presParOf" srcId="{44558E28-9255-4969-A0A6-DEE0B9FDF613}" destId="{98354AA3-1451-45D7-B4CC-EED73C481A6D}" srcOrd="14" destOrd="0" presId="urn:microsoft.com/office/officeart/2008/layout/CaptionedPictures"/>
    <dgm:cxn modelId="{587DB3C5-83ED-4538-88DB-1819013834E4}" type="presParOf" srcId="{98354AA3-1451-45D7-B4CC-EED73C481A6D}" destId="{C61BD9D8-9689-4219-86C6-5EDEEAD1CF22}" srcOrd="0" destOrd="0" presId="urn:microsoft.com/office/officeart/2008/layout/CaptionedPictures"/>
    <dgm:cxn modelId="{4F982595-3929-4CA6-AA5A-112F9FD981E1}" type="presParOf" srcId="{98354AA3-1451-45D7-B4CC-EED73C481A6D}" destId="{75181D92-FE1E-4C29-84FE-69B36879D0AA}" srcOrd="1" destOrd="0" presId="urn:microsoft.com/office/officeart/2008/layout/CaptionedPictures"/>
    <dgm:cxn modelId="{797D860E-BE54-41FC-BD90-E041F7D7EFFB}" type="presParOf" srcId="{98354AA3-1451-45D7-B4CC-EED73C481A6D}" destId="{D07614C5-0713-4922-83EA-96BE5E16AB7F}" srcOrd="2" destOrd="0" presId="urn:microsoft.com/office/officeart/2008/layout/CaptionedPictures"/>
    <dgm:cxn modelId="{5E872E16-F9EA-442E-BF54-940C74F690E8}" type="presParOf" srcId="{D07614C5-0713-4922-83EA-96BE5E16AB7F}" destId="{9BC5F9C3-6746-4212-B8E8-A326B6D6C004}" srcOrd="0" destOrd="0" presId="urn:microsoft.com/office/officeart/2008/layout/CaptionedPictures"/>
    <dgm:cxn modelId="{693E0158-F6C7-44EC-8CD0-3A09752FC5EF}" type="presParOf" srcId="{D07614C5-0713-4922-83EA-96BE5E16AB7F}" destId="{8905EA30-952C-4441-A7DF-FEC96B75F283}" srcOrd="1" destOrd="0" presId="urn:microsoft.com/office/officeart/2008/layout/CaptionedPictures"/>
    <dgm:cxn modelId="{7AB898C7-EB66-41D0-A429-CE8C5B8747FC}" type="presParOf" srcId="{44558E28-9255-4969-A0A6-DEE0B9FDF613}" destId="{31FB7427-9A5C-488F-B4EC-690CFC6974B8}" srcOrd="15" destOrd="0" presId="urn:microsoft.com/office/officeart/2008/layout/CaptionedPictures"/>
    <dgm:cxn modelId="{C4E7D18E-D5EA-4068-A17C-0B6A5F571F17}" type="presParOf" srcId="{44558E28-9255-4969-A0A6-DEE0B9FDF613}" destId="{EDAA1202-8DC0-4283-9ADF-BC3C2D5F630F}" srcOrd="16" destOrd="0" presId="urn:microsoft.com/office/officeart/2008/layout/CaptionedPictures"/>
    <dgm:cxn modelId="{18A75249-3F8D-46B5-8575-3CBFB0FB057D}" type="presParOf" srcId="{EDAA1202-8DC0-4283-9ADF-BC3C2D5F630F}" destId="{EF226AD3-946D-452B-A611-E8FE008A7638}" srcOrd="0" destOrd="0" presId="urn:microsoft.com/office/officeart/2008/layout/CaptionedPictures"/>
    <dgm:cxn modelId="{0F9FAD13-B3BB-45C7-883F-82AB12913270}" type="presParOf" srcId="{EDAA1202-8DC0-4283-9ADF-BC3C2D5F630F}" destId="{FE7B0049-D121-4E91-927D-8A62903E1ABB}" srcOrd="1" destOrd="0" presId="urn:microsoft.com/office/officeart/2008/layout/CaptionedPictures"/>
    <dgm:cxn modelId="{FCB116BD-DF2C-4212-95AE-E3D663F36172}" type="presParOf" srcId="{EDAA1202-8DC0-4283-9ADF-BC3C2D5F630F}" destId="{CF0FB1F4-49F0-4394-B547-78A32F424548}" srcOrd="2" destOrd="0" presId="urn:microsoft.com/office/officeart/2008/layout/CaptionedPictures"/>
    <dgm:cxn modelId="{23DA8A16-9ABA-4C41-8352-C8D43C9EFA9B}" type="presParOf" srcId="{CF0FB1F4-49F0-4394-B547-78A32F424548}" destId="{EE3EA03E-A39E-4882-8006-5F05623EAD86}" srcOrd="0" destOrd="0" presId="urn:microsoft.com/office/officeart/2008/layout/CaptionedPictures"/>
    <dgm:cxn modelId="{2EA20BCC-8902-4BB1-AB8B-07995AF4C2B0}" type="presParOf" srcId="{CF0FB1F4-49F0-4394-B547-78A32F424548}" destId="{78271755-79CF-4959-A651-973E3552F3AE}" srcOrd="1" destOrd="0" presId="urn:microsoft.com/office/officeart/2008/layout/CaptionedPictures"/>
    <dgm:cxn modelId="{9BE47F5E-A4CF-4AE8-BB97-C3A26D8E56EB}" type="presParOf" srcId="{44558E28-9255-4969-A0A6-DEE0B9FDF613}" destId="{4475933E-6A44-451A-9F65-76A9510B9DD3}" srcOrd="17" destOrd="0" presId="urn:microsoft.com/office/officeart/2008/layout/CaptionedPictures"/>
    <dgm:cxn modelId="{F9F99669-6F4F-46F7-9431-0C784D0C4741}" type="presParOf" srcId="{44558E28-9255-4969-A0A6-DEE0B9FDF613}" destId="{F08CD004-67EE-4ED6-B70F-B00993957116}" srcOrd="18" destOrd="0" presId="urn:microsoft.com/office/officeart/2008/layout/CaptionedPictures"/>
    <dgm:cxn modelId="{76352F57-9F6A-4E52-9602-B559105A1230}" type="presParOf" srcId="{F08CD004-67EE-4ED6-B70F-B00993957116}" destId="{2BB2E192-98DB-47ED-BF87-99F68985C8C5}" srcOrd="0" destOrd="0" presId="urn:microsoft.com/office/officeart/2008/layout/CaptionedPictures"/>
    <dgm:cxn modelId="{F6ABAF2D-D002-450B-BE76-782387C63A2F}" type="presParOf" srcId="{F08CD004-67EE-4ED6-B70F-B00993957116}" destId="{B9389DFD-3630-47CA-A6E0-D835C7D08188}" srcOrd="1" destOrd="0" presId="urn:microsoft.com/office/officeart/2008/layout/CaptionedPictures"/>
    <dgm:cxn modelId="{0187B710-3A2F-48BE-9AB4-07CCF4032F87}" type="presParOf" srcId="{F08CD004-67EE-4ED6-B70F-B00993957116}" destId="{E1AAF4DF-4DDD-47FE-8FD6-F88013690041}" srcOrd="2" destOrd="0" presId="urn:microsoft.com/office/officeart/2008/layout/CaptionedPictures"/>
    <dgm:cxn modelId="{F36FB1CF-B9BB-4B6E-AC2D-0D79E1BE86CD}" type="presParOf" srcId="{E1AAF4DF-4DDD-47FE-8FD6-F88013690041}" destId="{712F5B0C-2975-42B5-9663-47D66EA072A0}" srcOrd="0" destOrd="0" presId="urn:microsoft.com/office/officeart/2008/layout/CaptionedPictures"/>
    <dgm:cxn modelId="{2914DCD5-9B6D-4CC9-9337-E427630E0204}" type="presParOf" srcId="{E1AAF4DF-4DDD-47FE-8FD6-F88013690041}" destId="{9CF27067-F7A7-4FF9-B3A3-607FA79333F0}" srcOrd="1" destOrd="0" presId="urn:microsoft.com/office/officeart/2008/layout/CaptionedPictures"/>
    <dgm:cxn modelId="{74C505BA-120D-4E6E-8B7F-0B797CB66C5F}" type="presParOf" srcId="{44558E28-9255-4969-A0A6-DEE0B9FDF613}" destId="{7A4AC650-EA82-408B-9405-3D03BADF3961}" srcOrd="19" destOrd="0" presId="urn:microsoft.com/office/officeart/2008/layout/CaptionedPictures"/>
    <dgm:cxn modelId="{8BCB1E01-AAF1-4326-A031-BDA78B1A622D}" type="presParOf" srcId="{44558E28-9255-4969-A0A6-DEE0B9FDF613}" destId="{BA9ADD59-0D60-45EB-9584-5C8506354329}" srcOrd="20" destOrd="0" presId="urn:microsoft.com/office/officeart/2008/layout/CaptionedPictures"/>
    <dgm:cxn modelId="{EC7A5EA4-CD50-4903-8A31-08BF64330F0E}" type="presParOf" srcId="{BA9ADD59-0D60-45EB-9584-5C8506354329}" destId="{E8F3FEBA-8056-48E6-86C3-7DD638342169}" srcOrd="0" destOrd="0" presId="urn:microsoft.com/office/officeart/2008/layout/CaptionedPictures"/>
    <dgm:cxn modelId="{122F81AA-B818-42EC-B41F-FF0D3D09555E}" type="presParOf" srcId="{BA9ADD59-0D60-45EB-9584-5C8506354329}" destId="{B90E19F3-3698-47DD-AEFD-3429E059D491}" srcOrd="1" destOrd="0" presId="urn:microsoft.com/office/officeart/2008/layout/CaptionedPictures"/>
    <dgm:cxn modelId="{D84CA449-149C-4D61-8899-7F353CBB688C}" type="presParOf" srcId="{BA9ADD59-0D60-45EB-9584-5C8506354329}" destId="{D5F71EB9-4C7C-4072-B5AB-1537F5262A86}" srcOrd="2" destOrd="0" presId="urn:microsoft.com/office/officeart/2008/layout/CaptionedPictures"/>
    <dgm:cxn modelId="{3FD760A4-64D7-45C7-8A8D-3A6D57F951A7}" type="presParOf" srcId="{D5F71EB9-4C7C-4072-B5AB-1537F5262A86}" destId="{4EE33761-8946-4CB8-8C99-C41E051BA5CA}" srcOrd="0" destOrd="0" presId="urn:microsoft.com/office/officeart/2008/layout/CaptionedPictures"/>
    <dgm:cxn modelId="{DEE925A5-C329-430D-A78D-4C260CCD2DF1}" type="presParOf" srcId="{D5F71EB9-4C7C-4072-B5AB-1537F5262A86}" destId="{EBD9BEA7-902D-4D4F-9144-BEE7D77EF47C}" srcOrd="1" destOrd="0" presId="urn:microsoft.com/office/officeart/2008/layout/CaptionedPictures"/>
    <dgm:cxn modelId="{7C957A74-506A-4963-A6CC-AEAEB2D4ABE0}" type="presParOf" srcId="{44558E28-9255-4969-A0A6-DEE0B9FDF613}" destId="{B915CAAB-D730-4B38-994B-CDFD9F12C172}" srcOrd="21" destOrd="0" presId="urn:microsoft.com/office/officeart/2008/layout/CaptionedPictures"/>
    <dgm:cxn modelId="{9D03F989-759D-46D9-A38F-96145E14CF8A}" type="presParOf" srcId="{44558E28-9255-4969-A0A6-DEE0B9FDF613}" destId="{72DE7F94-E0F4-4768-8D5D-FB7EE3FCFEDC}" srcOrd="22" destOrd="0" presId="urn:microsoft.com/office/officeart/2008/layout/CaptionedPictures"/>
    <dgm:cxn modelId="{C687FAB9-4B62-4F2D-A09A-465F0BBCEB0D}" type="presParOf" srcId="{72DE7F94-E0F4-4768-8D5D-FB7EE3FCFEDC}" destId="{988089C4-8F56-4F1E-8FF3-06CA8B75D275}" srcOrd="0" destOrd="0" presId="urn:microsoft.com/office/officeart/2008/layout/CaptionedPictures"/>
    <dgm:cxn modelId="{AC047D1A-946A-428D-81BD-0CEF8185BB8D}" type="presParOf" srcId="{72DE7F94-E0F4-4768-8D5D-FB7EE3FCFEDC}" destId="{829A113C-4FC1-4B90-823D-86C210855962}" srcOrd="1" destOrd="0" presId="urn:microsoft.com/office/officeart/2008/layout/CaptionedPictures"/>
    <dgm:cxn modelId="{26584153-5E95-4E61-B424-20AA233453D2}" type="presParOf" srcId="{72DE7F94-E0F4-4768-8D5D-FB7EE3FCFEDC}" destId="{8AA29035-5D66-462B-9AA4-5F93E8F2C5B6}" srcOrd="2" destOrd="0" presId="urn:microsoft.com/office/officeart/2008/layout/CaptionedPictures"/>
    <dgm:cxn modelId="{59B69313-B497-40D6-BA5A-DDAFA00E3BD8}" type="presParOf" srcId="{8AA29035-5D66-462B-9AA4-5F93E8F2C5B6}" destId="{18BA8299-E42E-4D7A-B271-8869D372EE95}" srcOrd="0" destOrd="0" presId="urn:microsoft.com/office/officeart/2008/layout/CaptionedPictures"/>
    <dgm:cxn modelId="{273019D9-BA6D-4795-9E13-97443780AE11}"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0BD2FC6A-96B5-41FE-9A7D-9021ABE792DA}" type="presOf" srcId="{D4BCD29F-FFF8-48A9-85D0-8D202FF5AE90}" destId="{44558E28-9255-4969-A0A6-DEE0B9FDF613}" srcOrd="0" destOrd="0" presId="urn:microsoft.com/office/officeart/2008/layout/CaptionedPictures"/>
    <dgm:cxn modelId="{40741459-EB57-471A-B34E-8C2FCE1226AB}" type="presOf" srcId="{32E1D4FB-6548-4979-805C-A3574654F591}" destId="{22D4006E-E7F5-4BAF-B9C1-E4A4CB844C8D}"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C590E472-9C9B-4819-8A09-9420D49F576C}" srcId="{D4BCD29F-FFF8-48A9-85D0-8D202FF5AE90}" destId="{8199A591-CB64-4814-A8E5-C440C12A1EE6}" srcOrd="4" destOrd="0" parTransId="{7B9A9BAA-3B6B-45CB-9533-68E9F9B475C4}" sibTransId="{CF9EAA26-7671-4845-8ED7-2F8FF970B145}"/>
    <dgm:cxn modelId="{F66E47C9-EF16-445C-8F1A-DA993041E308}" type="presOf" srcId="{1382C661-1E8F-43F3-8125-34886BD6F14F}" destId="{8905EA30-952C-4441-A7DF-FEC96B75F283}"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6593AC33-842E-440F-8219-2D5AE3CD2909}" type="presOf" srcId="{68727934-8A80-4880-983C-6D7B9FCB3E52}" destId="{D25745F3-4013-467C-99EB-69C7D7F9C1F0}" srcOrd="0" destOrd="0" presId="urn:microsoft.com/office/officeart/2008/layout/CaptionedPictures"/>
    <dgm:cxn modelId="{38552399-2932-4EAB-B846-D64666F3AC48}" type="presOf" srcId="{8199A591-CB64-4814-A8E5-C440C12A1EE6}" destId="{E42639B6-D9FE-4A9E-B69A-39550C8358AC}" srcOrd="0" destOrd="0" presId="urn:microsoft.com/office/officeart/2008/layout/CaptionedPictures"/>
    <dgm:cxn modelId="{54C13DF6-704A-4F1A-A460-5CFB1BA2C652}" type="presOf" srcId="{E6FAA5C6-3659-466F-A754-7587CC4A5051}" destId="{E5D779AB-2421-46A2-BCBA-F14EC8EC0699}"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D0B7180C-085C-4A17-A37E-5B93F906A9D0}" type="presOf" srcId="{C3150B8C-40C7-497C-A489-C349C5E67063}" destId="{A3E838BB-1FE7-4DCC-843E-B128282A3B15}" srcOrd="0" destOrd="0" presId="urn:microsoft.com/office/officeart/2008/layout/CaptionedPictures"/>
    <dgm:cxn modelId="{B17E331D-09CB-4656-B09F-90B34ABD3340}" type="presOf" srcId="{FEB28234-5BCC-4254-B2BD-D205824029BA}" destId="{E6499502-887E-443E-8EB7-049BA7A4ACFB}" srcOrd="0" destOrd="0" presId="urn:microsoft.com/office/officeart/2008/layout/CaptionedPictures"/>
    <dgm:cxn modelId="{6D83FEF0-FF1C-41E1-A764-2B4550AE28A8}" type="presOf" srcId="{643CC54E-1600-4B36-8D0B-746622D5EC92}" destId="{78271755-79CF-4959-A651-973E3552F3AE}"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ADBF7491-D921-405F-AD66-AAE7CB5DC0DB}" srcId="{D4BCD29F-FFF8-48A9-85D0-8D202FF5AE90}" destId="{32E1D4FB-6548-4979-805C-A3574654F591}" srcOrd="1" destOrd="0" parTransId="{3D1E0F99-D17F-42F1-AE71-031D651D867F}" sibTransId="{9EDDE57B-6DCA-4C54-8A45-A50F2DA019ED}"/>
    <dgm:cxn modelId="{07E478F0-DB6C-4674-A464-48092C0F1F9B}" type="presOf" srcId="{DE2F2FE5-7FA6-4BA3-B9B7-365E3A3FE4C5}" destId="{9CF27067-F7A7-4FF9-B3A3-607FA79333F0}" srcOrd="0" destOrd="0" presId="urn:microsoft.com/office/officeart/2008/layout/CaptionedPictures"/>
    <dgm:cxn modelId="{2D141114-DD12-4F3D-9941-3BC325207FBA}" srcId="{D4BCD29F-FFF8-48A9-85D0-8D202FF5AE90}" destId="{FEB28234-5BCC-4254-B2BD-D205824029BA}" srcOrd="6" destOrd="0" parTransId="{5ADB0AFB-7263-4271-ACFB-821773B8FCCE}" sibTransId="{478C87B7-1E9C-46E8-B9BA-09F5DE0BF55C}"/>
    <dgm:cxn modelId="{563EED5C-8638-44CB-A0B3-A5323725603E}" type="presOf" srcId="{2D658411-4F2E-4E23-99D1-19A175128843}" destId="{2B3EA66F-E0EA-45A3-B2E0-267CE85CC8E6}" srcOrd="0" destOrd="0" presId="urn:microsoft.com/office/officeart/2008/layout/CaptionedPictures"/>
    <dgm:cxn modelId="{53206291-45C3-4F57-A1B4-2B7C410E0E25}" type="presOf" srcId="{086C565F-20B8-48E0-819A-C262483945EE}" destId="{EBD9BEA7-902D-4D4F-9144-BEE7D77EF47C}" srcOrd="0" destOrd="0" presId="urn:microsoft.com/office/officeart/2008/layout/CaptionedPictures"/>
    <dgm:cxn modelId="{6FC82D63-7A38-4B45-B2FD-846100D13D01}" type="presOf" srcId="{0AA29610-BDAE-49B7-8E27-A8F527B331C0}" destId="{4C8424F2-5E5C-4878-B777-7BB6FB135302}" srcOrd="0" destOrd="0" presId="urn:microsoft.com/office/officeart/2008/layout/CaptionedPictures"/>
    <dgm:cxn modelId="{F969E799-A73B-4350-B581-F132FAE83F3C}" type="presParOf" srcId="{44558E28-9255-4969-A0A6-DEE0B9FDF613}" destId="{32511E95-7E86-42EC-A550-339A10E4A683}" srcOrd="0" destOrd="0" presId="urn:microsoft.com/office/officeart/2008/layout/CaptionedPictures"/>
    <dgm:cxn modelId="{92ED73D2-F8E5-4A8C-A860-8C3A4FBD9A8E}" type="presParOf" srcId="{32511E95-7E86-42EC-A550-339A10E4A683}" destId="{E6D58DE0-18C7-439A-AF4F-614B1AC6CA83}" srcOrd="0" destOrd="0" presId="urn:microsoft.com/office/officeart/2008/layout/CaptionedPictures"/>
    <dgm:cxn modelId="{737E9364-6D20-4232-979F-6756083B5C79}" type="presParOf" srcId="{32511E95-7E86-42EC-A550-339A10E4A683}" destId="{0103914B-C738-4974-B821-952919D4CFAA}" srcOrd="1" destOrd="0" presId="urn:microsoft.com/office/officeart/2008/layout/CaptionedPictures"/>
    <dgm:cxn modelId="{56C0BCFF-5A59-4F68-87F5-A2966C90A105}" type="presParOf" srcId="{32511E95-7E86-42EC-A550-339A10E4A683}" destId="{A6A390FC-B9B0-48AA-A29F-3B30B229D075}" srcOrd="2" destOrd="0" presId="urn:microsoft.com/office/officeart/2008/layout/CaptionedPictures"/>
    <dgm:cxn modelId="{41A31BAA-7149-47F4-BF72-85DEF135F2D9}" type="presParOf" srcId="{A6A390FC-B9B0-48AA-A29F-3B30B229D075}" destId="{A362C885-6823-48FE-AB7A-86643E79E8F7}" srcOrd="0" destOrd="0" presId="urn:microsoft.com/office/officeart/2008/layout/CaptionedPictures"/>
    <dgm:cxn modelId="{A4B074C9-BC48-4D3A-BC07-2FBEDE647C09}" type="presParOf" srcId="{A6A390FC-B9B0-48AA-A29F-3B30B229D075}" destId="{D25745F3-4013-467C-99EB-69C7D7F9C1F0}" srcOrd="1" destOrd="0" presId="urn:microsoft.com/office/officeart/2008/layout/CaptionedPictures"/>
    <dgm:cxn modelId="{1853F0FF-D01A-4675-9B05-24F38484CD7E}" type="presParOf" srcId="{44558E28-9255-4969-A0A6-DEE0B9FDF613}" destId="{AFDF9CE6-8BED-49B5-958A-29EC0223982C}" srcOrd="1" destOrd="0" presId="urn:microsoft.com/office/officeart/2008/layout/CaptionedPictures"/>
    <dgm:cxn modelId="{1BE50DE8-8ABB-4CDC-AAF1-997F1D2068CE}" type="presParOf" srcId="{44558E28-9255-4969-A0A6-DEE0B9FDF613}" destId="{54A4CB80-7936-40A9-A2F4-9988075D7BA8}" srcOrd="2" destOrd="0" presId="urn:microsoft.com/office/officeart/2008/layout/CaptionedPictures"/>
    <dgm:cxn modelId="{0F86691B-EF8A-4F24-8359-2CCCD586EBD6}" type="presParOf" srcId="{54A4CB80-7936-40A9-A2F4-9988075D7BA8}" destId="{99765AE7-16D2-4159-AF9B-BA8EE3BFEEBE}" srcOrd="0" destOrd="0" presId="urn:microsoft.com/office/officeart/2008/layout/CaptionedPictures"/>
    <dgm:cxn modelId="{C2B166F9-CEA8-4A33-9702-0F72065BCE4F}" type="presParOf" srcId="{54A4CB80-7936-40A9-A2F4-9988075D7BA8}" destId="{39D6B5AF-2C75-40BA-9448-3F45B682A490}" srcOrd="1" destOrd="0" presId="urn:microsoft.com/office/officeart/2008/layout/CaptionedPictures"/>
    <dgm:cxn modelId="{32F4F8A4-50FC-4D14-8B01-2032FEC18EA0}" type="presParOf" srcId="{54A4CB80-7936-40A9-A2F4-9988075D7BA8}" destId="{10EC3297-39F1-4BC3-A04D-C14D84F855DA}" srcOrd="2" destOrd="0" presId="urn:microsoft.com/office/officeart/2008/layout/CaptionedPictures"/>
    <dgm:cxn modelId="{A949A2A2-215F-4CDD-A62F-A8F1AFFAD259}" type="presParOf" srcId="{10EC3297-39F1-4BC3-A04D-C14D84F855DA}" destId="{7306C8CA-AF54-4016-8E29-A9CEE5EE511A}" srcOrd="0" destOrd="0" presId="urn:microsoft.com/office/officeart/2008/layout/CaptionedPictures"/>
    <dgm:cxn modelId="{BE7162DD-FDF0-4140-BC55-2F116A6DE3D9}" type="presParOf" srcId="{10EC3297-39F1-4BC3-A04D-C14D84F855DA}" destId="{22D4006E-E7F5-4BAF-B9C1-E4A4CB844C8D}" srcOrd="1" destOrd="0" presId="urn:microsoft.com/office/officeart/2008/layout/CaptionedPictures"/>
    <dgm:cxn modelId="{AA23EF3C-5A90-4CC2-A534-8CC3AE8E1367}" type="presParOf" srcId="{44558E28-9255-4969-A0A6-DEE0B9FDF613}" destId="{9CC44531-E306-4DBB-840D-3FBDBF4C3631}" srcOrd="3" destOrd="0" presId="urn:microsoft.com/office/officeart/2008/layout/CaptionedPictures"/>
    <dgm:cxn modelId="{01F5DBB3-453B-484C-B03D-B9306CDCB573}" type="presParOf" srcId="{44558E28-9255-4969-A0A6-DEE0B9FDF613}" destId="{8758C00F-A17A-42A2-90A9-793F033F5F52}" srcOrd="4" destOrd="0" presId="urn:microsoft.com/office/officeart/2008/layout/CaptionedPictures"/>
    <dgm:cxn modelId="{76722558-77C0-4150-A663-AAB308E8B262}" type="presParOf" srcId="{8758C00F-A17A-42A2-90A9-793F033F5F52}" destId="{4C76EFB0-BB3B-48E4-B58D-98C4CE33EC03}" srcOrd="0" destOrd="0" presId="urn:microsoft.com/office/officeart/2008/layout/CaptionedPictures"/>
    <dgm:cxn modelId="{D65D90D6-F996-4DA4-AEE2-9FAF09687069}" type="presParOf" srcId="{8758C00F-A17A-42A2-90A9-793F033F5F52}" destId="{D0E23A58-E941-45FB-8F4C-5A51EDCE765E}" srcOrd="1" destOrd="0" presId="urn:microsoft.com/office/officeart/2008/layout/CaptionedPictures"/>
    <dgm:cxn modelId="{25919C94-8061-413E-9DEA-6F6D35662CD2}" type="presParOf" srcId="{8758C00F-A17A-42A2-90A9-793F033F5F52}" destId="{DDC3319D-D738-4FE0-8749-CB1F9D3ECAA0}" srcOrd="2" destOrd="0" presId="urn:microsoft.com/office/officeart/2008/layout/CaptionedPictures"/>
    <dgm:cxn modelId="{B110A2CE-7325-4940-8E10-D53558D9712D}" type="presParOf" srcId="{DDC3319D-D738-4FE0-8749-CB1F9D3ECAA0}" destId="{9B1227C2-0E16-4666-8B81-4CFB058B3521}" srcOrd="0" destOrd="0" presId="urn:microsoft.com/office/officeart/2008/layout/CaptionedPictures"/>
    <dgm:cxn modelId="{9F55B304-DDEA-470B-BB64-1CBB275F0157}" type="presParOf" srcId="{DDC3319D-D738-4FE0-8749-CB1F9D3ECAA0}" destId="{2B3EA66F-E0EA-45A3-B2E0-267CE85CC8E6}" srcOrd="1" destOrd="0" presId="urn:microsoft.com/office/officeart/2008/layout/CaptionedPictures"/>
    <dgm:cxn modelId="{C8F945F1-F712-4AE2-9E0F-746D3DF44CC2}" type="presParOf" srcId="{44558E28-9255-4969-A0A6-DEE0B9FDF613}" destId="{8CA40351-AE8B-4B01-B21D-B49563AAB110}" srcOrd="5" destOrd="0" presId="urn:microsoft.com/office/officeart/2008/layout/CaptionedPictures"/>
    <dgm:cxn modelId="{F7DEECF8-EBDC-4D12-A3DC-D87CA47162AD}" type="presParOf" srcId="{44558E28-9255-4969-A0A6-DEE0B9FDF613}" destId="{4E99DCD7-9E70-4F2A-8C9F-781240115B50}" srcOrd="6" destOrd="0" presId="urn:microsoft.com/office/officeart/2008/layout/CaptionedPictures"/>
    <dgm:cxn modelId="{078EE8BA-848E-4854-8E05-D4A25C365E55}" type="presParOf" srcId="{4E99DCD7-9E70-4F2A-8C9F-781240115B50}" destId="{FEF3398F-20B4-4B63-8245-9ADA9779F827}" srcOrd="0" destOrd="0" presId="urn:microsoft.com/office/officeart/2008/layout/CaptionedPictures"/>
    <dgm:cxn modelId="{B2FDAE05-7AFA-44F5-A26E-18723A82F5A6}" type="presParOf" srcId="{4E99DCD7-9E70-4F2A-8C9F-781240115B50}" destId="{E56D9D67-01B9-41CF-AC04-EC5C84B1AE76}" srcOrd="1" destOrd="0" presId="urn:microsoft.com/office/officeart/2008/layout/CaptionedPictures"/>
    <dgm:cxn modelId="{6BC45012-5E44-447E-8686-DAA16037B69E}" type="presParOf" srcId="{4E99DCD7-9E70-4F2A-8C9F-781240115B50}" destId="{AB991F85-FE06-4858-A9F3-81EFD7E36454}" srcOrd="2" destOrd="0" presId="urn:microsoft.com/office/officeart/2008/layout/CaptionedPictures"/>
    <dgm:cxn modelId="{75EE50AF-A7EB-403D-BAD8-11996F665336}" type="presParOf" srcId="{AB991F85-FE06-4858-A9F3-81EFD7E36454}" destId="{370482AF-F99D-4C74-A3F0-84E25E1C634D}" srcOrd="0" destOrd="0" presId="urn:microsoft.com/office/officeart/2008/layout/CaptionedPictures"/>
    <dgm:cxn modelId="{4C6D6E26-327D-4B23-8980-CEF903A93CE4}" type="presParOf" srcId="{AB991F85-FE06-4858-A9F3-81EFD7E36454}" destId="{A3E838BB-1FE7-4DCC-843E-B128282A3B15}" srcOrd="1" destOrd="0" presId="urn:microsoft.com/office/officeart/2008/layout/CaptionedPictures"/>
    <dgm:cxn modelId="{EE3C6BCB-0FEE-41D1-BCFA-267B2B3EA2DE}" type="presParOf" srcId="{44558E28-9255-4969-A0A6-DEE0B9FDF613}" destId="{9D8FC00B-D5AD-49A0-A6EE-6218FC25E845}" srcOrd="7" destOrd="0" presId="urn:microsoft.com/office/officeart/2008/layout/CaptionedPictures"/>
    <dgm:cxn modelId="{03BB63C8-236B-4E55-97C4-DC0D42869969}" type="presParOf" srcId="{44558E28-9255-4969-A0A6-DEE0B9FDF613}" destId="{C464319F-D032-4517-AE23-19D55C6104B2}" srcOrd="8" destOrd="0" presId="urn:microsoft.com/office/officeart/2008/layout/CaptionedPictures"/>
    <dgm:cxn modelId="{85545379-E6D4-4886-BBAD-9974644079A6}" type="presParOf" srcId="{C464319F-D032-4517-AE23-19D55C6104B2}" destId="{A06D8CE0-5595-4A13-99BC-790909555F96}" srcOrd="0" destOrd="0" presId="urn:microsoft.com/office/officeart/2008/layout/CaptionedPictures"/>
    <dgm:cxn modelId="{A87EF0B9-F1BF-43F5-9E95-7B2644049F25}" type="presParOf" srcId="{C464319F-D032-4517-AE23-19D55C6104B2}" destId="{9EB98782-834D-4153-90BD-AF67F509E5B0}" srcOrd="1" destOrd="0" presId="urn:microsoft.com/office/officeart/2008/layout/CaptionedPictures"/>
    <dgm:cxn modelId="{40AB0EED-44FF-40D4-8A9D-432102EAA774}" type="presParOf" srcId="{C464319F-D032-4517-AE23-19D55C6104B2}" destId="{E5F1DEE7-5510-48F1-9527-404159FDAC81}" srcOrd="2" destOrd="0" presId="urn:microsoft.com/office/officeart/2008/layout/CaptionedPictures"/>
    <dgm:cxn modelId="{CC406782-6007-4694-8029-1947CB4F3C15}" type="presParOf" srcId="{E5F1DEE7-5510-48F1-9527-404159FDAC81}" destId="{F0FEB1F4-6C55-496B-A326-62C2B020E32B}" srcOrd="0" destOrd="0" presId="urn:microsoft.com/office/officeart/2008/layout/CaptionedPictures"/>
    <dgm:cxn modelId="{1D1FAFA1-C2CC-41AB-92DE-FCD768F3A115}" type="presParOf" srcId="{E5F1DEE7-5510-48F1-9527-404159FDAC81}" destId="{E42639B6-D9FE-4A9E-B69A-39550C8358AC}" srcOrd="1" destOrd="0" presId="urn:microsoft.com/office/officeart/2008/layout/CaptionedPictures"/>
    <dgm:cxn modelId="{83C95CE3-4712-4569-A526-702C796A6751}" type="presParOf" srcId="{44558E28-9255-4969-A0A6-DEE0B9FDF613}" destId="{C58DEA15-32FB-4667-9352-FE65911D7C60}" srcOrd="9" destOrd="0" presId="urn:microsoft.com/office/officeart/2008/layout/CaptionedPictures"/>
    <dgm:cxn modelId="{78A0B6BB-A1BE-4F31-8306-042B43C6EC5E}" type="presParOf" srcId="{44558E28-9255-4969-A0A6-DEE0B9FDF613}" destId="{2D91386F-5E34-4BC6-9642-E7E54E01E60B}" srcOrd="10" destOrd="0" presId="urn:microsoft.com/office/officeart/2008/layout/CaptionedPictures"/>
    <dgm:cxn modelId="{A26C0507-340F-4F87-9247-C69BBBD24078}" type="presParOf" srcId="{2D91386F-5E34-4BC6-9642-E7E54E01E60B}" destId="{E7A5C471-3AF3-4B95-B881-31AB192F81F1}" srcOrd="0" destOrd="0" presId="urn:microsoft.com/office/officeart/2008/layout/CaptionedPictures"/>
    <dgm:cxn modelId="{DAB2E95F-CA61-4C00-B772-766B05EF2D65}" type="presParOf" srcId="{2D91386F-5E34-4BC6-9642-E7E54E01E60B}" destId="{9784FE2D-3116-42A3-A99C-C5AACDB176EA}" srcOrd="1" destOrd="0" presId="urn:microsoft.com/office/officeart/2008/layout/CaptionedPictures"/>
    <dgm:cxn modelId="{399EBEDD-B16E-49A6-A189-1F5D965E5E16}" type="presParOf" srcId="{2D91386F-5E34-4BC6-9642-E7E54E01E60B}" destId="{4B837335-4ED0-4F2D-A37A-8C6BF43D3F31}" srcOrd="2" destOrd="0" presId="urn:microsoft.com/office/officeart/2008/layout/CaptionedPictures"/>
    <dgm:cxn modelId="{C48A0FCE-935E-4FB1-B536-858F55B84B1E}" type="presParOf" srcId="{4B837335-4ED0-4F2D-A37A-8C6BF43D3F31}" destId="{B736B91E-F398-4296-B9FD-BA79953D78F0}" srcOrd="0" destOrd="0" presId="urn:microsoft.com/office/officeart/2008/layout/CaptionedPictures"/>
    <dgm:cxn modelId="{5DCC6AA2-E29A-4360-AE09-EB6F14CA2A09}" type="presParOf" srcId="{4B837335-4ED0-4F2D-A37A-8C6BF43D3F31}" destId="{E5D779AB-2421-46A2-BCBA-F14EC8EC0699}" srcOrd="1" destOrd="0" presId="urn:microsoft.com/office/officeart/2008/layout/CaptionedPictures"/>
    <dgm:cxn modelId="{3714B739-7242-43E1-9C33-3010387EE0BE}" type="presParOf" srcId="{44558E28-9255-4969-A0A6-DEE0B9FDF613}" destId="{8F65E922-2D98-4A2F-A267-C63BFFF675C3}" srcOrd="11" destOrd="0" presId="urn:microsoft.com/office/officeart/2008/layout/CaptionedPictures"/>
    <dgm:cxn modelId="{FF3DBC75-4F95-43C2-B386-21086C585438}" type="presParOf" srcId="{44558E28-9255-4969-A0A6-DEE0B9FDF613}" destId="{3C008F0D-9E06-4D4C-9473-6BFC03C7FAA0}" srcOrd="12" destOrd="0" presId="urn:microsoft.com/office/officeart/2008/layout/CaptionedPictures"/>
    <dgm:cxn modelId="{73DAC256-DFBE-4F42-BA99-9430D397C11E}" type="presParOf" srcId="{3C008F0D-9E06-4D4C-9473-6BFC03C7FAA0}" destId="{81709781-7EB1-47A7-9059-B7F53D2981B4}" srcOrd="0" destOrd="0" presId="urn:microsoft.com/office/officeart/2008/layout/CaptionedPictures"/>
    <dgm:cxn modelId="{937A1227-31AC-4E57-A3C4-BF3EC7AFD746}" type="presParOf" srcId="{3C008F0D-9E06-4D4C-9473-6BFC03C7FAA0}" destId="{A33F1A52-60AD-42AA-A618-7E7779115510}" srcOrd="1" destOrd="0" presId="urn:microsoft.com/office/officeart/2008/layout/CaptionedPictures"/>
    <dgm:cxn modelId="{BA927C1B-6BE6-4595-99E7-85BDBEC356E7}" type="presParOf" srcId="{3C008F0D-9E06-4D4C-9473-6BFC03C7FAA0}" destId="{7E7AEA3E-CFCB-4B15-8386-1EF042185475}" srcOrd="2" destOrd="0" presId="urn:microsoft.com/office/officeart/2008/layout/CaptionedPictures"/>
    <dgm:cxn modelId="{6805BC35-461C-4987-A608-E65FFF74E577}" type="presParOf" srcId="{7E7AEA3E-CFCB-4B15-8386-1EF042185475}" destId="{6C1835C7-4104-4C77-A8A8-B397C14AFE80}" srcOrd="0" destOrd="0" presId="urn:microsoft.com/office/officeart/2008/layout/CaptionedPictures"/>
    <dgm:cxn modelId="{BA1F4340-00CE-4AF5-8832-5CACC6F3F719}" type="presParOf" srcId="{7E7AEA3E-CFCB-4B15-8386-1EF042185475}" destId="{E6499502-887E-443E-8EB7-049BA7A4ACFB}" srcOrd="1" destOrd="0" presId="urn:microsoft.com/office/officeart/2008/layout/CaptionedPictures"/>
    <dgm:cxn modelId="{1716BB06-F7FE-4654-978B-6C2FD0BCBC57}" type="presParOf" srcId="{44558E28-9255-4969-A0A6-DEE0B9FDF613}" destId="{9A503CC7-884F-4B40-A878-711AEF3E924F}" srcOrd="13" destOrd="0" presId="urn:microsoft.com/office/officeart/2008/layout/CaptionedPictures"/>
    <dgm:cxn modelId="{2A879428-6D48-48C1-A5D4-FC01AE82DBCE}" type="presParOf" srcId="{44558E28-9255-4969-A0A6-DEE0B9FDF613}" destId="{98354AA3-1451-45D7-B4CC-EED73C481A6D}" srcOrd="14" destOrd="0" presId="urn:microsoft.com/office/officeart/2008/layout/CaptionedPictures"/>
    <dgm:cxn modelId="{B380EFDE-D48D-4264-9706-4BB38D05DFEB}" type="presParOf" srcId="{98354AA3-1451-45D7-B4CC-EED73C481A6D}" destId="{C61BD9D8-9689-4219-86C6-5EDEEAD1CF22}" srcOrd="0" destOrd="0" presId="urn:microsoft.com/office/officeart/2008/layout/CaptionedPictures"/>
    <dgm:cxn modelId="{7D54672A-A2CD-46FE-A87A-B09321C29032}" type="presParOf" srcId="{98354AA3-1451-45D7-B4CC-EED73C481A6D}" destId="{75181D92-FE1E-4C29-84FE-69B36879D0AA}" srcOrd="1" destOrd="0" presId="urn:microsoft.com/office/officeart/2008/layout/CaptionedPictures"/>
    <dgm:cxn modelId="{645FF814-41C8-4A60-834F-7065A38534D9}" type="presParOf" srcId="{98354AA3-1451-45D7-B4CC-EED73C481A6D}" destId="{D07614C5-0713-4922-83EA-96BE5E16AB7F}" srcOrd="2" destOrd="0" presId="urn:microsoft.com/office/officeart/2008/layout/CaptionedPictures"/>
    <dgm:cxn modelId="{7B491123-F072-4BBB-8D96-975E05F34BF3}" type="presParOf" srcId="{D07614C5-0713-4922-83EA-96BE5E16AB7F}" destId="{9BC5F9C3-6746-4212-B8E8-A326B6D6C004}" srcOrd="0" destOrd="0" presId="urn:microsoft.com/office/officeart/2008/layout/CaptionedPictures"/>
    <dgm:cxn modelId="{18454A9B-6618-4BB2-BFA2-91B40BB76969}" type="presParOf" srcId="{D07614C5-0713-4922-83EA-96BE5E16AB7F}" destId="{8905EA30-952C-4441-A7DF-FEC96B75F283}" srcOrd="1" destOrd="0" presId="urn:microsoft.com/office/officeart/2008/layout/CaptionedPictures"/>
    <dgm:cxn modelId="{21D73168-FADC-419A-85BC-AC228467C2EC}" type="presParOf" srcId="{44558E28-9255-4969-A0A6-DEE0B9FDF613}" destId="{31FB7427-9A5C-488F-B4EC-690CFC6974B8}" srcOrd="15" destOrd="0" presId="urn:microsoft.com/office/officeart/2008/layout/CaptionedPictures"/>
    <dgm:cxn modelId="{E7FE723D-B86C-4DE3-AF22-8B66AAEFF439}" type="presParOf" srcId="{44558E28-9255-4969-A0A6-DEE0B9FDF613}" destId="{EDAA1202-8DC0-4283-9ADF-BC3C2D5F630F}" srcOrd="16" destOrd="0" presId="urn:microsoft.com/office/officeart/2008/layout/CaptionedPictures"/>
    <dgm:cxn modelId="{066D7D0C-BE82-49EE-BA57-242471D8C612}" type="presParOf" srcId="{EDAA1202-8DC0-4283-9ADF-BC3C2D5F630F}" destId="{EF226AD3-946D-452B-A611-E8FE008A7638}" srcOrd="0" destOrd="0" presId="urn:microsoft.com/office/officeart/2008/layout/CaptionedPictures"/>
    <dgm:cxn modelId="{B0CBA451-12AF-4A27-9C09-986B3D61B01D}" type="presParOf" srcId="{EDAA1202-8DC0-4283-9ADF-BC3C2D5F630F}" destId="{FE7B0049-D121-4E91-927D-8A62903E1ABB}" srcOrd="1" destOrd="0" presId="urn:microsoft.com/office/officeart/2008/layout/CaptionedPictures"/>
    <dgm:cxn modelId="{6239D5CB-FC8A-45A2-B481-F5E3C4D95235}" type="presParOf" srcId="{EDAA1202-8DC0-4283-9ADF-BC3C2D5F630F}" destId="{CF0FB1F4-49F0-4394-B547-78A32F424548}" srcOrd="2" destOrd="0" presId="urn:microsoft.com/office/officeart/2008/layout/CaptionedPictures"/>
    <dgm:cxn modelId="{1C6341D2-4020-4E69-ADC0-C434F5EFB859}" type="presParOf" srcId="{CF0FB1F4-49F0-4394-B547-78A32F424548}" destId="{EE3EA03E-A39E-4882-8006-5F05623EAD86}" srcOrd="0" destOrd="0" presId="urn:microsoft.com/office/officeart/2008/layout/CaptionedPictures"/>
    <dgm:cxn modelId="{167419FD-8FF7-441A-89BC-F292402B590C}" type="presParOf" srcId="{CF0FB1F4-49F0-4394-B547-78A32F424548}" destId="{78271755-79CF-4959-A651-973E3552F3AE}" srcOrd="1" destOrd="0" presId="urn:microsoft.com/office/officeart/2008/layout/CaptionedPictures"/>
    <dgm:cxn modelId="{6DBFD8F7-85B6-45A0-B194-C8A00A16B7B1}" type="presParOf" srcId="{44558E28-9255-4969-A0A6-DEE0B9FDF613}" destId="{4475933E-6A44-451A-9F65-76A9510B9DD3}" srcOrd="17" destOrd="0" presId="urn:microsoft.com/office/officeart/2008/layout/CaptionedPictures"/>
    <dgm:cxn modelId="{742472AD-F7D3-4BA3-8DE1-53AE0E0049E4}" type="presParOf" srcId="{44558E28-9255-4969-A0A6-DEE0B9FDF613}" destId="{F08CD004-67EE-4ED6-B70F-B00993957116}" srcOrd="18" destOrd="0" presId="urn:microsoft.com/office/officeart/2008/layout/CaptionedPictures"/>
    <dgm:cxn modelId="{BE01E7FA-4A6D-4440-9236-8332CCF3FC35}" type="presParOf" srcId="{F08CD004-67EE-4ED6-B70F-B00993957116}" destId="{2BB2E192-98DB-47ED-BF87-99F68985C8C5}" srcOrd="0" destOrd="0" presId="urn:microsoft.com/office/officeart/2008/layout/CaptionedPictures"/>
    <dgm:cxn modelId="{3FAA32C8-FC57-44F6-A23D-D4A510FCDC44}" type="presParOf" srcId="{F08CD004-67EE-4ED6-B70F-B00993957116}" destId="{B9389DFD-3630-47CA-A6E0-D835C7D08188}" srcOrd="1" destOrd="0" presId="urn:microsoft.com/office/officeart/2008/layout/CaptionedPictures"/>
    <dgm:cxn modelId="{B3913AFE-CAA9-4207-BFC7-053D5DD8DA07}" type="presParOf" srcId="{F08CD004-67EE-4ED6-B70F-B00993957116}" destId="{E1AAF4DF-4DDD-47FE-8FD6-F88013690041}" srcOrd="2" destOrd="0" presId="urn:microsoft.com/office/officeart/2008/layout/CaptionedPictures"/>
    <dgm:cxn modelId="{19EA8C70-F40C-4015-92C2-1A9124CC4314}" type="presParOf" srcId="{E1AAF4DF-4DDD-47FE-8FD6-F88013690041}" destId="{712F5B0C-2975-42B5-9663-47D66EA072A0}" srcOrd="0" destOrd="0" presId="urn:microsoft.com/office/officeart/2008/layout/CaptionedPictures"/>
    <dgm:cxn modelId="{C0815B09-A271-4186-9B54-1EF787C0FF1E}" type="presParOf" srcId="{E1AAF4DF-4DDD-47FE-8FD6-F88013690041}" destId="{9CF27067-F7A7-4FF9-B3A3-607FA79333F0}" srcOrd="1" destOrd="0" presId="urn:microsoft.com/office/officeart/2008/layout/CaptionedPictures"/>
    <dgm:cxn modelId="{2702EC83-2C0D-4114-AF6A-6030E9689863}" type="presParOf" srcId="{44558E28-9255-4969-A0A6-DEE0B9FDF613}" destId="{7A4AC650-EA82-408B-9405-3D03BADF3961}" srcOrd="19" destOrd="0" presId="urn:microsoft.com/office/officeart/2008/layout/CaptionedPictures"/>
    <dgm:cxn modelId="{BABFBADE-1A2A-4029-BCAE-75D1A552AADE}" type="presParOf" srcId="{44558E28-9255-4969-A0A6-DEE0B9FDF613}" destId="{BA9ADD59-0D60-45EB-9584-5C8506354329}" srcOrd="20" destOrd="0" presId="urn:microsoft.com/office/officeart/2008/layout/CaptionedPictures"/>
    <dgm:cxn modelId="{D08AD049-D12A-4BA0-8A0A-FC5A2DC80FE9}" type="presParOf" srcId="{BA9ADD59-0D60-45EB-9584-5C8506354329}" destId="{E8F3FEBA-8056-48E6-86C3-7DD638342169}" srcOrd="0" destOrd="0" presId="urn:microsoft.com/office/officeart/2008/layout/CaptionedPictures"/>
    <dgm:cxn modelId="{B66E1600-16D6-4392-B9DA-FAD1BC1C3BA4}" type="presParOf" srcId="{BA9ADD59-0D60-45EB-9584-5C8506354329}" destId="{B90E19F3-3698-47DD-AEFD-3429E059D491}" srcOrd="1" destOrd="0" presId="urn:microsoft.com/office/officeart/2008/layout/CaptionedPictures"/>
    <dgm:cxn modelId="{42AD7D33-9933-408A-A861-2388D99B3582}" type="presParOf" srcId="{BA9ADD59-0D60-45EB-9584-5C8506354329}" destId="{D5F71EB9-4C7C-4072-B5AB-1537F5262A86}" srcOrd="2" destOrd="0" presId="urn:microsoft.com/office/officeart/2008/layout/CaptionedPictures"/>
    <dgm:cxn modelId="{A349EAF6-1B6D-4485-95D2-24FB46FF343A}" type="presParOf" srcId="{D5F71EB9-4C7C-4072-B5AB-1537F5262A86}" destId="{4EE33761-8946-4CB8-8C99-C41E051BA5CA}" srcOrd="0" destOrd="0" presId="urn:microsoft.com/office/officeart/2008/layout/CaptionedPictures"/>
    <dgm:cxn modelId="{F4D6742C-2768-4DCB-BC3A-49C90A7E6D33}" type="presParOf" srcId="{D5F71EB9-4C7C-4072-B5AB-1537F5262A86}" destId="{EBD9BEA7-902D-4D4F-9144-BEE7D77EF47C}" srcOrd="1" destOrd="0" presId="urn:microsoft.com/office/officeart/2008/layout/CaptionedPictures"/>
    <dgm:cxn modelId="{CE883D65-93B8-4FC7-A8B7-0C81DB5B970C}" type="presParOf" srcId="{44558E28-9255-4969-A0A6-DEE0B9FDF613}" destId="{B915CAAB-D730-4B38-994B-CDFD9F12C172}" srcOrd="21" destOrd="0" presId="urn:microsoft.com/office/officeart/2008/layout/CaptionedPictures"/>
    <dgm:cxn modelId="{1CD53525-E852-4223-9DA0-0531D5DBA4F3}" type="presParOf" srcId="{44558E28-9255-4969-A0A6-DEE0B9FDF613}" destId="{72DE7F94-E0F4-4768-8D5D-FB7EE3FCFEDC}" srcOrd="22" destOrd="0" presId="urn:microsoft.com/office/officeart/2008/layout/CaptionedPictures"/>
    <dgm:cxn modelId="{DFE4C73B-A96A-49CA-9494-E4B5FC769B95}" type="presParOf" srcId="{72DE7F94-E0F4-4768-8D5D-FB7EE3FCFEDC}" destId="{988089C4-8F56-4F1E-8FF3-06CA8B75D275}" srcOrd="0" destOrd="0" presId="urn:microsoft.com/office/officeart/2008/layout/CaptionedPictures"/>
    <dgm:cxn modelId="{1E838D9B-B371-4B5F-9572-32B3684CD610}" type="presParOf" srcId="{72DE7F94-E0F4-4768-8D5D-FB7EE3FCFEDC}" destId="{829A113C-4FC1-4B90-823D-86C210855962}" srcOrd="1" destOrd="0" presId="urn:microsoft.com/office/officeart/2008/layout/CaptionedPictures"/>
    <dgm:cxn modelId="{85F10353-4FCB-4318-B1FC-069AD25B3D75}" type="presParOf" srcId="{72DE7F94-E0F4-4768-8D5D-FB7EE3FCFEDC}" destId="{8AA29035-5D66-462B-9AA4-5F93E8F2C5B6}" srcOrd="2" destOrd="0" presId="urn:microsoft.com/office/officeart/2008/layout/CaptionedPictures"/>
    <dgm:cxn modelId="{A26E54AB-7358-49E7-9492-3CEF1A6D0864}" type="presParOf" srcId="{8AA29035-5D66-462B-9AA4-5F93E8F2C5B6}" destId="{18BA8299-E42E-4D7A-B271-8869D372EE95}" srcOrd="0" destOrd="0" presId="urn:microsoft.com/office/officeart/2008/layout/CaptionedPictures"/>
    <dgm:cxn modelId="{4FA2F10E-3FD6-4D7D-A39D-0FB40977DDDB}"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92545E5F-6DE9-4D2E-AED9-AE5B6A242DFE}" type="presOf" srcId="{0AA29610-BDAE-49B7-8E27-A8F527B331C0}" destId="{4C8424F2-5E5C-4878-B777-7BB6FB135302}" srcOrd="0" destOrd="0" presId="urn:microsoft.com/office/officeart/2008/layout/CaptionedPictures"/>
    <dgm:cxn modelId="{3803AD8F-CBDB-493E-BF16-B1D9D5830C8A}" type="presOf" srcId="{D4BCD29F-FFF8-48A9-85D0-8D202FF5AE90}" destId="{44558E28-9255-4969-A0A6-DEE0B9FDF613}" srcOrd="0" destOrd="0" presId="urn:microsoft.com/office/officeart/2008/layout/CaptionedPictures"/>
    <dgm:cxn modelId="{C590E472-9C9B-4819-8A09-9420D49F576C}" srcId="{D4BCD29F-FFF8-48A9-85D0-8D202FF5AE90}" destId="{8199A591-CB64-4814-A8E5-C440C12A1EE6}" srcOrd="4" destOrd="0" parTransId="{7B9A9BAA-3B6B-45CB-9533-68E9F9B475C4}" sibTransId="{CF9EAA26-7671-4845-8ED7-2F8FF970B145}"/>
    <dgm:cxn modelId="{12EB60C7-BE07-48B0-9347-3ED7B3296C11}" type="presOf" srcId="{2D658411-4F2E-4E23-99D1-19A175128843}" destId="{2B3EA66F-E0EA-45A3-B2E0-267CE85CC8E6}" srcOrd="0" destOrd="0" presId="urn:microsoft.com/office/officeart/2008/layout/CaptionedPictures"/>
    <dgm:cxn modelId="{5CD0DC5B-28E7-4E32-81C6-4DFDC47C3C21}" type="presOf" srcId="{DE2F2FE5-7FA6-4BA3-B9B7-365E3A3FE4C5}" destId="{9CF27067-F7A7-4FF9-B3A3-607FA79333F0}"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989AA360-F722-4C97-9B81-4FECF437CDFA}" type="presOf" srcId="{C3150B8C-40C7-497C-A489-C349C5E67063}" destId="{A3E838BB-1FE7-4DCC-843E-B128282A3B15}"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DE756E75-081C-4053-9D14-F48CA00E63DA}" type="presOf" srcId="{E6FAA5C6-3659-466F-A754-7587CC4A5051}" destId="{E5D779AB-2421-46A2-BCBA-F14EC8EC0699}"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ADBF7491-D921-405F-AD66-AAE7CB5DC0DB}" srcId="{D4BCD29F-FFF8-48A9-85D0-8D202FF5AE90}" destId="{32E1D4FB-6548-4979-805C-A3574654F591}" srcOrd="1" destOrd="0" parTransId="{3D1E0F99-D17F-42F1-AE71-031D651D867F}" sibTransId="{9EDDE57B-6DCA-4C54-8A45-A50F2DA019ED}"/>
    <dgm:cxn modelId="{139C7DCB-2987-438E-9814-7B7A19BE5D9A}" type="presOf" srcId="{1382C661-1E8F-43F3-8125-34886BD6F14F}" destId="{8905EA30-952C-4441-A7DF-FEC96B75F283}" srcOrd="0" destOrd="0" presId="urn:microsoft.com/office/officeart/2008/layout/CaptionedPictures"/>
    <dgm:cxn modelId="{8AA20816-0236-4FD6-BBE7-E50A800DE46D}" type="presOf" srcId="{086C565F-20B8-48E0-819A-C262483945EE}" destId="{EBD9BEA7-902D-4D4F-9144-BEE7D77EF47C}" srcOrd="0" destOrd="0" presId="urn:microsoft.com/office/officeart/2008/layout/CaptionedPictures"/>
    <dgm:cxn modelId="{06037341-1024-4134-973A-DC65F40E76F7}" type="presOf" srcId="{32E1D4FB-6548-4979-805C-A3574654F591}" destId="{22D4006E-E7F5-4BAF-B9C1-E4A4CB844C8D}" srcOrd="0" destOrd="0" presId="urn:microsoft.com/office/officeart/2008/layout/CaptionedPictures"/>
    <dgm:cxn modelId="{324B8996-883F-490C-A47A-A48938530E39}" type="presOf" srcId="{68727934-8A80-4880-983C-6D7B9FCB3E52}" destId="{D25745F3-4013-467C-99EB-69C7D7F9C1F0}" srcOrd="0" destOrd="0" presId="urn:microsoft.com/office/officeart/2008/layout/CaptionedPictures"/>
    <dgm:cxn modelId="{2D141114-DD12-4F3D-9941-3BC325207FBA}" srcId="{D4BCD29F-FFF8-48A9-85D0-8D202FF5AE90}" destId="{FEB28234-5BCC-4254-B2BD-D205824029BA}" srcOrd="6" destOrd="0" parTransId="{5ADB0AFB-7263-4271-ACFB-821773B8FCCE}" sibTransId="{478C87B7-1E9C-46E8-B9BA-09F5DE0BF55C}"/>
    <dgm:cxn modelId="{7C2878DE-0D1E-48CF-AD9E-301D68657133}" type="presOf" srcId="{FEB28234-5BCC-4254-B2BD-D205824029BA}" destId="{E6499502-887E-443E-8EB7-049BA7A4ACFB}" srcOrd="0" destOrd="0" presId="urn:microsoft.com/office/officeart/2008/layout/CaptionedPictures"/>
    <dgm:cxn modelId="{BB8B08DF-9684-41AA-858A-D9EB626A2BD7}" type="presOf" srcId="{643CC54E-1600-4B36-8D0B-746622D5EC92}" destId="{78271755-79CF-4959-A651-973E3552F3AE}" srcOrd="0" destOrd="0" presId="urn:microsoft.com/office/officeart/2008/layout/CaptionedPictures"/>
    <dgm:cxn modelId="{881F9157-9E19-451C-8149-4A09808BFAA1}" type="presOf" srcId="{8199A591-CB64-4814-A8E5-C440C12A1EE6}" destId="{E42639B6-D9FE-4A9E-B69A-39550C8358AC}" srcOrd="0" destOrd="0" presId="urn:microsoft.com/office/officeart/2008/layout/CaptionedPictures"/>
    <dgm:cxn modelId="{B2EF67F3-B2DF-4E5E-AE9B-1E63F88DD101}" type="presParOf" srcId="{44558E28-9255-4969-A0A6-DEE0B9FDF613}" destId="{32511E95-7E86-42EC-A550-339A10E4A683}" srcOrd="0" destOrd="0" presId="urn:microsoft.com/office/officeart/2008/layout/CaptionedPictures"/>
    <dgm:cxn modelId="{FD209EC0-A760-4662-A723-8ABD641EDEBE}" type="presParOf" srcId="{32511E95-7E86-42EC-A550-339A10E4A683}" destId="{E6D58DE0-18C7-439A-AF4F-614B1AC6CA83}" srcOrd="0" destOrd="0" presId="urn:microsoft.com/office/officeart/2008/layout/CaptionedPictures"/>
    <dgm:cxn modelId="{3C93AE34-0FE3-4833-B2FF-D7152F0FCD66}" type="presParOf" srcId="{32511E95-7E86-42EC-A550-339A10E4A683}" destId="{0103914B-C738-4974-B821-952919D4CFAA}" srcOrd="1" destOrd="0" presId="urn:microsoft.com/office/officeart/2008/layout/CaptionedPictures"/>
    <dgm:cxn modelId="{2C6ABEBF-7E5F-4185-8451-980B9AA3A1BE}" type="presParOf" srcId="{32511E95-7E86-42EC-A550-339A10E4A683}" destId="{A6A390FC-B9B0-48AA-A29F-3B30B229D075}" srcOrd="2" destOrd="0" presId="urn:microsoft.com/office/officeart/2008/layout/CaptionedPictures"/>
    <dgm:cxn modelId="{8CBFF419-537C-4F13-97FB-038EDB3B1B9E}" type="presParOf" srcId="{A6A390FC-B9B0-48AA-A29F-3B30B229D075}" destId="{A362C885-6823-48FE-AB7A-86643E79E8F7}" srcOrd="0" destOrd="0" presId="urn:microsoft.com/office/officeart/2008/layout/CaptionedPictures"/>
    <dgm:cxn modelId="{CA97E7B6-7A3C-41AE-9F4A-FAE83D35FCE0}" type="presParOf" srcId="{A6A390FC-B9B0-48AA-A29F-3B30B229D075}" destId="{D25745F3-4013-467C-99EB-69C7D7F9C1F0}" srcOrd="1" destOrd="0" presId="urn:microsoft.com/office/officeart/2008/layout/CaptionedPictures"/>
    <dgm:cxn modelId="{584BF9D5-371C-4548-BD77-0399A2E83B13}" type="presParOf" srcId="{44558E28-9255-4969-A0A6-DEE0B9FDF613}" destId="{AFDF9CE6-8BED-49B5-958A-29EC0223982C}" srcOrd="1" destOrd="0" presId="urn:microsoft.com/office/officeart/2008/layout/CaptionedPictures"/>
    <dgm:cxn modelId="{BB255886-829B-4D63-B1A9-CE5DFF74DFA9}" type="presParOf" srcId="{44558E28-9255-4969-A0A6-DEE0B9FDF613}" destId="{54A4CB80-7936-40A9-A2F4-9988075D7BA8}" srcOrd="2" destOrd="0" presId="urn:microsoft.com/office/officeart/2008/layout/CaptionedPictures"/>
    <dgm:cxn modelId="{F7C51AE7-C779-4399-8B47-397A64E0D5C8}" type="presParOf" srcId="{54A4CB80-7936-40A9-A2F4-9988075D7BA8}" destId="{99765AE7-16D2-4159-AF9B-BA8EE3BFEEBE}" srcOrd="0" destOrd="0" presId="urn:microsoft.com/office/officeart/2008/layout/CaptionedPictures"/>
    <dgm:cxn modelId="{817D2CAE-DACD-4903-A906-5A352AFCA4AC}" type="presParOf" srcId="{54A4CB80-7936-40A9-A2F4-9988075D7BA8}" destId="{39D6B5AF-2C75-40BA-9448-3F45B682A490}" srcOrd="1" destOrd="0" presId="urn:microsoft.com/office/officeart/2008/layout/CaptionedPictures"/>
    <dgm:cxn modelId="{B6128FF1-0CCD-488F-A1C1-488C4A619E3A}" type="presParOf" srcId="{54A4CB80-7936-40A9-A2F4-9988075D7BA8}" destId="{10EC3297-39F1-4BC3-A04D-C14D84F855DA}" srcOrd="2" destOrd="0" presId="urn:microsoft.com/office/officeart/2008/layout/CaptionedPictures"/>
    <dgm:cxn modelId="{4053DAA3-6683-4F52-A026-20334DA2FC23}" type="presParOf" srcId="{10EC3297-39F1-4BC3-A04D-C14D84F855DA}" destId="{7306C8CA-AF54-4016-8E29-A9CEE5EE511A}" srcOrd="0" destOrd="0" presId="urn:microsoft.com/office/officeart/2008/layout/CaptionedPictures"/>
    <dgm:cxn modelId="{3A9D8126-0424-4627-B10E-8D07546ECC26}" type="presParOf" srcId="{10EC3297-39F1-4BC3-A04D-C14D84F855DA}" destId="{22D4006E-E7F5-4BAF-B9C1-E4A4CB844C8D}" srcOrd="1" destOrd="0" presId="urn:microsoft.com/office/officeart/2008/layout/CaptionedPictures"/>
    <dgm:cxn modelId="{97ABDFEF-BBB3-4C72-8CC7-701FB06EF421}" type="presParOf" srcId="{44558E28-9255-4969-A0A6-DEE0B9FDF613}" destId="{9CC44531-E306-4DBB-840D-3FBDBF4C3631}" srcOrd="3" destOrd="0" presId="urn:microsoft.com/office/officeart/2008/layout/CaptionedPictures"/>
    <dgm:cxn modelId="{91BE35BF-EB2B-4891-8840-A2A052483667}" type="presParOf" srcId="{44558E28-9255-4969-A0A6-DEE0B9FDF613}" destId="{8758C00F-A17A-42A2-90A9-793F033F5F52}" srcOrd="4" destOrd="0" presId="urn:microsoft.com/office/officeart/2008/layout/CaptionedPictures"/>
    <dgm:cxn modelId="{2675F941-30E9-4AD7-A54E-89DD659681B8}" type="presParOf" srcId="{8758C00F-A17A-42A2-90A9-793F033F5F52}" destId="{4C76EFB0-BB3B-48E4-B58D-98C4CE33EC03}" srcOrd="0" destOrd="0" presId="urn:microsoft.com/office/officeart/2008/layout/CaptionedPictures"/>
    <dgm:cxn modelId="{E9FFE0F3-0AB6-4144-9DF0-704A77A57D38}" type="presParOf" srcId="{8758C00F-A17A-42A2-90A9-793F033F5F52}" destId="{D0E23A58-E941-45FB-8F4C-5A51EDCE765E}" srcOrd="1" destOrd="0" presId="urn:microsoft.com/office/officeart/2008/layout/CaptionedPictures"/>
    <dgm:cxn modelId="{1A000299-825C-4EB5-B45F-67A58725C8D8}" type="presParOf" srcId="{8758C00F-A17A-42A2-90A9-793F033F5F52}" destId="{DDC3319D-D738-4FE0-8749-CB1F9D3ECAA0}" srcOrd="2" destOrd="0" presId="urn:microsoft.com/office/officeart/2008/layout/CaptionedPictures"/>
    <dgm:cxn modelId="{C088B77D-9E46-475A-AD86-9E7003716B18}" type="presParOf" srcId="{DDC3319D-D738-4FE0-8749-CB1F9D3ECAA0}" destId="{9B1227C2-0E16-4666-8B81-4CFB058B3521}" srcOrd="0" destOrd="0" presId="urn:microsoft.com/office/officeart/2008/layout/CaptionedPictures"/>
    <dgm:cxn modelId="{D501A597-52D9-48EF-AC81-183C27E99DB4}" type="presParOf" srcId="{DDC3319D-D738-4FE0-8749-CB1F9D3ECAA0}" destId="{2B3EA66F-E0EA-45A3-B2E0-267CE85CC8E6}" srcOrd="1" destOrd="0" presId="urn:microsoft.com/office/officeart/2008/layout/CaptionedPictures"/>
    <dgm:cxn modelId="{5C031404-5959-4ACB-A393-B7D30B764A6B}" type="presParOf" srcId="{44558E28-9255-4969-A0A6-DEE0B9FDF613}" destId="{8CA40351-AE8B-4B01-B21D-B49563AAB110}" srcOrd="5" destOrd="0" presId="urn:microsoft.com/office/officeart/2008/layout/CaptionedPictures"/>
    <dgm:cxn modelId="{0C339E68-553D-47DE-A3A9-750CAD179FA5}" type="presParOf" srcId="{44558E28-9255-4969-A0A6-DEE0B9FDF613}" destId="{4E99DCD7-9E70-4F2A-8C9F-781240115B50}" srcOrd="6" destOrd="0" presId="urn:microsoft.com/office/officeart/2008/layout/CaptionedPictures"/>
    <dgm:cxn modelId="{7F91AEFF-F89A-407B-9B24-2BAA7497940A}" type="presParOf" srcId="{4E99DCD7-9E70-4F2A-8C9F-781240115B50}" destId="{FEF3398F-20B4-4B63-8245-9ADA9779F827}" srcOrd="0" destOrd="0" presId="urn:microsoft.com/office/officeart/2008/layout/CaptionedPictures"/>
    <dgm:cxn modelId="{1364D723-2872-4FB1-B18A-56440997588E}" type="presParOf" srcId="{4E99DCD7-9E70-4F2A-8C9F-781240115B50}" destId="{E56D9D67-01B9-41CF-AC04-EC5C84B1AE76}" srcOrd="1" destOrd="0" presId="urn:microsoft.com/office/officeart/2008/layout/CaptionedPictures"/>
    <dgm:cxn modelId="{1BA7A356-B739-478F-9C5E-122AA61E0139}" type="presParOf" srcId="{4E99DCD7-9E70-4F2A-8C9F-781240115B50}" destId="{AB991F85-FE06-4858-A9F3-81EFD7E36454}" srcOrd="2" destOrd="0" presId="urn:microsoft.com/office/officeart/2008/layout/CaptionedPictures"/>
    <dgm:cxn modelId="{5401B591-DE70-437E-AA7B-0881E5556F3E}" type="presParOf" srcId="{AB991F85-FE06-4858-A9F3-81EFD7E36454}" destId="{370482AF-F99D-4C74-A3F0-84E25E1C634D}" srcOrd="0" destOrd="0" presId="urn:microsoft.com/office/officeart/2008/layout/CaptionedPictures"/>
    <dgm:cxn modelId="{4B41A6B9-0914-4813-9AD4-50BF9886ED98}" type="presParOf" srcId="{AB991F85-FE06-4858-A9F3-81EFD7E36454}" destId="{A3E838BB-1FE7-4DCC-843E-B128282A3B15}" srcOrd="1" destOrd="0" presId="urn:microsoft.com/office/officeart/2008/layout/CaptionedPictures"/>
    <dgm:cxn modelId="{5515EE69-B1E8-4158-865F-472D3B96B1FA}" type="presParOf" srcId="{44558E28-9255-4969-A0A6-DEE0B9FDF613}" destId="{9D8FC00B-D5AD-49A0-A6EE-6218FC25E845}" srcOrd="7" destOrd="0" presId="urn:microsoft.com/office/officeart/2008/layout/CaptionedPictures"/>
    <dgm:cxn modelId="{148BDEBC-8EC0-499A-84A6-989DF9A1B4A7}" type="presParOf" srcId="{44558E28-9255-4969-A0A6-DEE0B9FDF613}" destId="{C464319F-D032-4517-AE23-19D55C6104B2}" srcOrd="8" destOrd="0" presId="urn:microsoft.com/office/officeart/2008/layout/CaptionedPictures"/>
    <dgm:cxn modelId="{D0D2A5D6-6470-4C6E-A222-DCEE65DCC642}" type="presParOf" srcId="{C464319F-D032-4517-AE23-19D55C6104B2}" destId="{A06D8CE0-5595-4A13-99BC-790909555F96}" srcOrd="0" destOrd="0" presId="urn:microsoft.com/office/officeart/2008/layout/CaptionedPictures"/>
    <dgm:cxn modelId="{4D8AFE58-3ECF-420F-A28A-25B78D390D68}" type="presParOf" srcId="{C464319F-D032-4517-AE23-19D55C6104B2}" destId="{9EB98782-834D-4153-90BD-AF67F509E5B0}" srcOrd="1" destOrd="0" presId="urn:microsoft.com/office/officeart/2008/layout/CaptionedPictures"/>
    <dgm:cxn modelId="{8E163B0A-AE68-4715-B27A-6A0849563B7F}" type="presParOf" srcId="{C464319F-D032-4517-AE23-19D55C6104B2}" destId="{E5F1DEE7-5510-48F1-9527-404159FDAC81}" srcOrd="2" destOrd="0" presId="urn:microsoft.com/office/officeart/2008/layout/CaptionedPictures"/>
    <dgm:cxn modelId="{003C2C18-75C0-4034-AFBB-CC241004067A}" type="presParOf" srcId="{E5F1DEE7-5510-48F1-9527-404159FDAC81}" destId="{F0FEB1F4-6C55-496B-A326-62C2B020E32B}" srcOrd="0" destOrd="0" presId="urn:microsoft.com/office/officeart/2008/layout/CaptionedPictures"/>
    <dgm:cxn modelId="{2365E847-6A18-4D9A-9613-888E7C07DA85}" type="presParOf" srcId="{E5F1DEE7-5510-48F1-9527-404159FDAC81}" destId="{E42639B6-D9FE-4A9E-B69A-39550C8358AC}" srcOrd="1" destOrd="0" presId="urn:microsoft.com/office/officeart/2008/layout/CaptionedPictures"/>
    <dgm:cxn modelId="{67CD5776-B431-4F05-83B9-11CE44A70E47}" type="presParOf" srcId="{44558E28-9255-4969-A0A6-DEE0B9FDF613}" destId="{C58DEA15-32FB-4667-9352-FE65911D7C60}" srcOrd="9" destOrd="0" presId="urn:microsoft.com/office/officeart/2008/layout/CaptionedPictures"/>
    <dgm:cxn modelId="{E453B2A9-D873-4C43-886E-FD886BDCB3FB}" type="presParOf" srcId="{44558E28-9255-4969-A0A6-DEE0B9FDF613}" destId="{2D91386F-5E34-4BC6-9642-E7E54E01E60B}" srcOrd="10" destOrd="0" presId="urn:microsoft.com/office/officeart/2008/layout/CaptionedPictures"/>
    <dgm:cxn modelId="{D960E473-F38F-46ED-91F9-16B827D26F7C}" type="presParOf" srcId="{2D91386F-5E34-4BC6-9642-E7E54E01E60B}" destId="{E7A5C471-3AF3-4B95-B881-31AB192F81F1}" srcOrd="0" destOrd="0" presId="urn:microsoft.com/office/officeart/2008/layout/CaptionedPictures"/>
    <dgm:cxn modelId="{FAEA8E06-E126-4AEE-89EE-1D1D23FC17C8}" type="presParOf" srcId="{2D91386F-5E34-4BC6-9642-E7E54E01E60B}" destId="{9784FE2D-3116-42A3-A99C-C5AACDB176EA}" srcOrd="1" destOrd="0" presId="urn:microsoft.com/office/officeart/2008/layout/CaptionedPictures"/>
    <dgm:cxn modelId="{0C1183C5-25DF-4FF5-BA3E-469DC6C38E34}" type="presParOf" srcId="{2D91386F-5E34-4BC6-9642-E7E54E01E60B}" destId="{4B837335-4ED0-4F2D-A37A-8C6BF43D3F31}" srcOrd="2" destOrd="0" presId="urn:microsoft.com/office/officeart/2008/layout/CaptionedPictures"/>
    <dgm:cxn modelId="{73220E44-ACA2-486B-9D02-924B4A9F5E39}" type="presParOf" srcId="{4B837335-4ED0-4F2D-A37A-8C6BF43D3F31}" destId="{B736B91E-F398-4296-B9FD-BA79953D78F0}" srcOrd="0" destOrd="0" presId="urn:microsoft.com/office/officeart/2008/layout/CaptionedPictures"/>
    <dgm:cxn modelId="{1A5C1145-6BBB-4E01-BDA9-7DE32E4E9E94}" type="presParOf" srcId="{4B837335-4ED0-4F2D-A37A-8C6BF43D3F31}" destId="{E5D779AB-2421-46A2-BCBA-F14EC8EC0699}" srcOrd="1" destOrd="0" presId="urn:microsoft.com/office/officeart/2008/layout/CaptionedPictures"/>
    <dgm:cxn modelId="{56934B6A-3EA4-4250-876E-7E1E4AAAEFA7}" type="presParOf" srcId="{44558E28-9255-4969-A0A6-DEE0B9FDF613}" destId="{8F65E922-2D98-4A2F-A267-C63BFFF675C3}" srcOrd="11" destOrd="0" presId="urn:microsoft.com/office/officeart/2008/layout/CaptionedPictures"/>
    <dgm:cxn modelId="{7F4144A2-B768-4CED-ACE5-DEB4835A0F77}" type="presParOf" srcId="{44558E28-9255-4969-A0A6-DEE0B9FDF613}" destId="{3C008F0D-9E06-4D4C-9473-6BFC03C7FAA0}" srcOrd="12" destOrd="0" presId="urn:microsoft.com/office/officeart/2008/layout/CaptionedPictures"/>
    <dgm:cxn modelId="{0E48DC98-5FB6-42E5-B9FB-6041FAADF6C2}" type="presParOf" srcId="{3C008F0D-9E06-4D4C-9473-6BFC03C7FAA0}" destId="{81709781-7EB1-47A7-9059-B7F53D2981B4}" srcOrd="0" destOrd="0" presId="urn:microsoft.com/office/officeart/2008/layout/CaptionedPictures"/>
    <dgm:cxn modelId="{FC63F4C6-F737-4031-8A2D-8A141E16B1A2}" type="presParOf" srcId="{3C008F0D-9E06-4D4C-9473-6BFC03C7FAA0}" destId="{A33F1A52-60AD-42AA-A618-7E7779115510}" srcOrd="1" destOrd="0" presId="urn:microsoft.com/office/officeart/2008/layout/CaptionedPictures"/>
    <dgm:cxn modelId="{C937FB14-1FB0-4894-8752-967C39C00FAE}" type="presParOf" srcId="{3C008F0D-9E06-4D4C-9473-6BFC03C7FAA0}" destId="{7E7AEA3E-CFCB-4B15-8386-1EF042185475}" srcOrd="2" destOrd="0" presId="urn:microsoft.com/office/officeart/2008/layout/CaptionedPictures"/>
    <dgm:cxn modelId="{231AC30D-ABA0-410E-953A-3C891E9FFB02}" type="presParOf" srcId="{7E7AEA3E-CFCB-4B15-8386-1EF042185475}" destId="{6C1835C7-4104-4C77-A8A8-B397C14AFE80}" srcOrd="0" destOrd="0" presId="urn:microsoft.com/office/officeart/2008/layout/CaptionedPictures"/>
    <dgm:cxn modelId="{AA2151B9-C07F-4727-BDB7-A0385D948705}" type="presParOf" srcId="{7E7AEA3E-CFCB-4B15-8386-1EF042185475}" destId="{E6499502-887E-443E-8EB7-049BA7A4ACFB}" srcOrd="1" destOrd="0" presId="urn:microsoft.com/office/officeart/2008/layout/CaptionedPictures"/>
    <dgm:cxn modelId="{64810C62-FC09-473E-8235-B984093C1F96}" type="presParOf" srcId="{44558E28-9255-4969-A0A6-DEE0B9FDF613}" destId="{9A503CC7-884F-4B40-A878-711AEF3E924F}" srcOrd="13" destOrd="0" presId="urn:microsoft.com/office/officeart/2008/layout/CaptionedPictures"/>
    <dgm:cxn modelId="{3371D2B7-970A-45CB-AEB7-2D5568D34B14}" type="presParOf" srcId="{44558E28-9255-4969-A0A6-DEE0B9FDF613}" destId="{98354AA3-1451-45D7-B4CC-EED73C481A6D}" srcOrd="14" destOrd="0" presId="urn:microsoft.com/office/officeart/2008/layout/CaptionedPictures"/>
    <dgm:cxn modelId="{FF3CB1B8-8A9C-4599-BA24-D8C5CF8919E5}" type="presParOf" srcId="{98354AA3-1451-45D7-B4CC-EED73C481A6D}" destId="{C61BD9D8-9689-4219-86C6-5EDEEAD1CF22}" srcOrd="0" destOrd="0" presId="urn:microsoft.com/office/officeart/2008/layout/CaptionedPictures"/>
    <dgm:cxn modelId="{ECE6012E-7168-49B2-AFF1-10C702DD3011}" type="presParOf" srcId="{98354AA3-1451-45D7-B4CC-EED73C481A6D}" destId="{75181D92-FE1E-4C29-84FE-69B36879D0AA}" srcOrd="1" destOrd="0" presId="urn:microsoft.com/office/officeart/2008/layout/CaptionedPictures"/>
    <dgm:cxn modelId="{11DB51BA-7514-4316-BE21-0E4D67A0E58C}" type="presParOf" srcId="{98354AA3-1451-45D7-B4CC-EED73C481A6D}" destId="{D07614C5-0713-4922-83EA-96BE5E16AB7F}" srcOrd="2" destOrd="0" presId="urn:microsoft.com/office/officeart/2008/layout/CaptionedPictures"/>
    <dgm:cxn modelId="{A371E215-189E-47F9-87D6-B3C9E730D2BB}" type="presParOf" srcId="{D07614C5-0713-4922-83EA-96BE5E16AB7F}" destId="{9BC5F9C3-6746-4212-B8E8-A326B6D6C004}" srcOrd="0" destOrd="0" presId="urn:microsoft.com/office/officeart/2008/layout/CaptionedPictures"/>
    <dgm:cxn modelId="{5EE7B9B7-601B-476C-A330-69D10962372F}" type="presParOf" srcId="{D07614C5-0713-4922-83EA-96BE5E16AB7F}" destId="{8905EA30-952C-4441-A7DF-FEC96B75F283}" srcOrd="1" destOrd="0" presId="urn:microsoft.com/office/officeart/2008/layout/CaptionedPictures"/>
    <dgm:cxn modelId="{D72874AB-541B-4145-88A0-FDAA9EF92B5B}" type="presParOf" srcId="{44558E28-9255-4969-A0A6-DEE0B9FDF613}" destId="{31FB7427-9A5C-488F-B4EC-690CFC6974B8}" srcOrd="15" destOrd="0" presId="urn:microsoft.com/office/officeart/2008/layout/CaptionedPictures"/>
    <dgm:cxn modelId="{BC49D887-38A3-4B33-B30A-ADAFA68BEB88}" type="presParOf" srcId="{44558E28-9255-4969-A0A6-DEE0B9FDF613}" destId="{EDAA1202-8DC0-4283-9ADF-BC3C2D5F630F}" srcOrd="16" destOrd="0" presId="urn:microsoft.com/office/officeart/2008/layout/CaptionedPictures"/>
    <dgm:cxn modelId="{40BE75A6-790C-48CE-8101-FB96A3DD813E}" type="presParOf" srcId="{EDAA1202-8DC0-4283-9ADF-BC3C2D5F630F}" destId="{EF226AD3-946D-452B-A611-E8FE008A7638}" srcOrd="0" destOrd="0" presId="urn:microsoft.com/office/officeart/2008/layout/CaptionedPictures"/>
    <dgm:cxn modelId="{0C95D77B-F06E-4CA1-B8E5-FDD96D548E18}" type="presParOf" srcId="{EDAA1202-8DC0-4283-9ADF-BC3C2D5F630F}" destId="{FE7B0049-D121-4E91-927D-8A62903E1ABB}" srcOrd="1" destOrd="0" presId="urn:microsoft.com/office/officeart/2008/layout/CaptionedPictures"/>
    <dgm:cxn modelId="{CB080B25-1442-4158-91CA-553F81D4441B}" type="presParOf" srcId="{EDAA1202-8DC0-4283-9ADF-BC3C2D5F630F}" destId="{CF0FB1F4-49F0-4394-B547-78A32F424548}" srcOrd="2" destOrd="0" presId="urn:microsoft.com/office/officeart/2008/layout/CaptionedPictures"/>
    <dgm:cxn modelId="{56057D58-7A67-4665-A5CC-45F04FBE4D19}" type="presParOf" srcId="{CF0FB1F4-49F0-4394-B547-78A32F424548}" destId="{EE3EA03E-A39E-4882-8006-5F05623EAD86}" srcOrd="0" destOrd="0" presId="urn:microsoft.com/office/officeart/2008/layout/CaptionedPictures"/>
    <dgm:cxn modelId="{790D787F-FFCD-4AAC-8A24-891286BD9596}" type="presParOf" srcId="{CF0FB1F4-49F0-4394-B547-78A32F424548}" destId="{78271755-79CF-4959-A651-973E3552F3AE}" srcOrd="1" destOrd="0" presId="urn:microsoft.com/office/officeart/2008/layout/CaptionedPictures"/>
    <dgm:cxn modelId="{816854FE-868B-4286-B5F7-7177C75FFC68}" type="presParOf" srcId="{44558E28-9255-4969-A0A6-DEE0B9FDF613}" destId="{4475933E-6A44-451A-9F65-76A9510B9DD3}" srcOrd="17" destOrd="0" presId="urn:microsoft.com/office/officeart/2008/layout/CaptionedPictures"/>
    <dgm:cxn modelId="{D85B932B-B0E8-41D0-8766-B6D7EBB05CBD}" type="presParOf" srcId="{44558E28-9255-4969-A0A6-DEE0B9FDF613}" destId="{F08CD004-67EE-4ED6-B70F-B00993957116}" srcOrd="18" destOrd="0" presId="urn:microsoft.com/office/officeart/2008/layout/CaptionedPictures"/>
    <dgm:cxn modelId="{CC01B1DE-58EE-48A1-9582-7CDDE8E97A5F}" type="presParOf" srcId="{F08CD004-67EE-4ED6-B70F-B00993957116}" destId="{2BB2E192-98DB-47ED-BF87-99F68985C8C5}" srcOrd="0" destOrd="0" presId="urn:microsoft.com/office/officeart/2008/layout/CaptionedPictures"/>
    <dgm:cxn modelId="{0951B0D3-71BA-4D2E-8C42-4AACC074322E}" type="presParOf" srcId="{F08CD004-67EE-4ED6-B70F-B00993957116}" destId="{B9389DFD-3630-47CA-A6E0-D835C7D08188}" srcOrd="1" destOrd="0" presId="urn:microsoft.com/office/officeart/2008/layout/CaptionedPictures"/>
    <dgm:cxn modelId="{DEFAF005-CBFD-40D8-B619-2B3C90BF4108}" type="presParOf" srcId="{F08CD004-67EE-4ED6-B70F-B00993957116}" destId="{E1AAF4DF-4DDD-47FE-8FD6-F88013690041}" srcOrd="2" destOrd="0" presId="urn:microsoft.com/office/officeart/2008/layout/CaptionedPictures"/>
    <dgm:cxn modelId="{152DC00D-E6CB-4145-BFF1-8652B0F66959}" type="presParOf" srcId="{E1AAF4DF-4DDD-47FE-8FD6-F88013690041}" destId="{712F5B0C-2975-42B5-9663-47D66EA072A0}" srcOrd="0" destOrd="0" presId="urn:microsoft.com/office/officeart/2008/layout/CaptionedPictures"/>
    <dgm:cxn modelId="{6E7D7EA1-3605-410F-9170-EC6DBEBF1DD2}" type="presParOf" srcId="{E1AAF4DF-4DDD-47FE-8FD6-F88013690041}" destId="{9CF27067-F7A7-4FF9-B3A3-607FA79333F0}" srcOrd="1" destOrd="0" presId="urn:microsoft.com/office/officeart/2008/layout/CaptionedPictures"/>
    <dgm:cxn modelId="{8DE0ABF4-81A4-4FE0-8F08-DB02FD648940}" type="presParOf" srcId="{44558E28-9255-4969-A0A6-DEE0B9FDF613}" destId="{7A4AC650-EA82-408B-9405-3D03BADF3961}" srcOrd="19" destOrd="0" presId="urn:microsoft.com/office/officeart/2008/layout/CaptionedPictures"/>
    <dgm:cxn modelId="{F11494E0-A54D-4E79-A33E-5A9EF4183FA7}" type="presParOf" srcId="{44558E28-9255-4969-A0A6-DEE0B9FDF613}" destId="{BA9ADD59-0D60-45EB-9584-5C8506354329}" srcOrd="20" destOrd="0" presId="urn:microsoft.com/office/officeart/2008/layout/CaptionedPictures"/>
    <dgm:cxn modelId="{9E8DDAEF-BC99-4F2D-BFCB-F25D65A1F434}" type="presParOf" srcId="{BA9ADD59-0D60-45EB-9584-5C8506354329}" destId="{E8F3FEBA-8056-48E6-86C3-7DD638342169}" srcOrd="0" destOrd="0" presId="urn:microsoft.com/office/officeart/2008/layout/CaptionedPictures"/>
    <dgm:cxn modelId="{A88562E2-0176-4E17-BBB4-A372FBA36862}" type="presParOf" srcId="{BA9ADD59-0D60-45EB-9584-5C8506354329}" destId="{B90E19F3-3698-47DD-AEFD-3429E059D491}" srcOrd="1" destOrd="0" presId="urn:microsoft.com/office/officeart/2008/layout/CaptionedPictures"/>
    <dgm:cxn modelId="{1FA81A8B-2BEF-47B7-A9DC-0C805B162699}" type="presParOf" srcId="{BA9ADD59-0D60-45EB-9584-5C8506354329}" destId="{D5F71EB9-4C7C-4072-B5AB-1537F5262A86}" srcOrd="2" destOrd="0" presId="urn:microsoft.com/office/officeart/2008/layout/CaptionedPictures"/>
    <dgm:cxn modelId="{1DC08F91-EE54-4632-BCE4-0C48331DB2F5}" type="presParOf" srcId="{D5F71EB9-4C7C-4072-B5AB-1537F5262A86}" destId="{4EE33761-8946-4CB8-8C99-C41E051BA5CA}" srcOrd="0" destOrd="0" presId="urn:microsoft.com/office/officeart/2008/layout/CaptionedPictures"/>
    <dgm:cxn modelId="{3A95FCD4-6079-443C-BD77-E7A3361F19EB}" type="presParOf" srcId="{D5F71EB9-4C7C-4072-B5AB-1537F5262A86}" destId="{EBD9BEA7-902D-4D4F-9144-BEE7D77EF47C}" srcOrd="1" destOrd="0" presId="urn:microsoft.com/office/officeart/2008/layout/CaptionedPictures"/>
    <dgm:cxn modelId="{7B47EC37-8AA1-481E-BEAF-327871627ADE}" type="presParOf" srcId="{44558E28-9255-4969-A0A6-DEE0B9FDF613}" destId="{B915CAAB-D730-4B38-994B-CDFD9F12C172}" srcOrd="21" destOrd="0" presId="urn:microsoft.com/office/officeart/2008/layout/CaptionedPictures"/>
    <dgm:cxn modelId="{CCE11338-BABA-4541-AE97-00B5393D3F64}" type="presParOf" srcId="{44558E28-9255-4969-A0A6-DEE0B9FDF613}" destId="{72DE7F94-E0F4-4768-8D5D-FB7EE3FCFEDC}" srcOrd="22" destOrd="0" presId="urn:microsoft.com/office/officeart/2008/layout/CaptionedPictures"/>
    <dgm:cxn modelId="{F2A62B85-E627-437E-92AC-AC4F34C0081A}" type="presParOf" srcId="{72DE7F94-E0F4-4768-8D5D-FB7EE3FCFEDC}" destId="{988089C4-8F56-4F1E-8FF3-06CA8B75D275}" srcOrd="0" destOrd="0" presId="urn:microsoft.com/office/officeart/2008/layout/CaptionedPictures"/>
    <dgm:cxn modelId="{0BF70CAB-5933-4F9A-95EB-331D4C7B56E2}" type="presParOf" srcId="{72DE7F94-E0F4-4768-8D5D-FB7EE3FCFEDC}" destId="{829A113C-4FC1-4B90-823D-86C210855962}" srcOrd="1" destOrd="0" presId="urn:microsoft.com/office/officeart/2008/layout/CaptionedPictures"/>
    <dgm:cxn modelId="{5BB65663-851A-4F2C-980C-788061BD95CB}" type="presParOf" srcId="{72DE7F94-E0F4-4768-8D5D-FB7EE3FCFEDC}" destId="{8AA29035-5D66-462B-9AA4-5F93E8F2C5B6}" srcOrd="2" destOrd="0" presId="urn:microsoft.com/office/officeart/2008/layout/CaptionedPictures"/>
    <dgm:cxn modelId="{C8C51860-BC84-4EA2-8C3D-CB5A48806A45}" type="presParOf" srcId="{8AA29035-5D66-462B-9AA4-5F93E8F2C5B6}" destId="{18BA8299-E42E-4D7A-B271-8869D372EE95}" srcOrd="0" destOrd="0" presId="urn:microsoft.com/office/officeart/2008/layout/CaptionedPictures"/>
    <dgm:cxn modelId="{05E4DCA0-1B80-41FF-9C90-BD00351BAA19}"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030FF9E5-32D2-49E4-BC9B-B6AAD8C03F8A}" type="presOf" srcId="{DE2F2FE5-7FA6-4BA3-B9B7-365E3A3FE4C5}" destId="{9CF27067-F7A7-4FF9-B3A3-607FA79333F0}"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067C6324-E733-4098-8683-E1D3CF9969F7}" type="presOf" srcId="{FEB28234-5BCC-4254-B2BD-D205824029BA}" destId="{E6499502-887E-443E-8EB7-049BA7A4ACFB}" srcOrd="0" destOrd="0" presId="urn:microsoft.com/office/officeart/2008/layout/CaptionedPictures"/>
    <dgm:cxn modelId="{26C490E2-C9A4-4E40-8B60-A1279477A933}" srcId="{D4BCD29F-FFF8-48A9-85D0-8D202FF5AE90}" destId="{2D658411-4F2E-4E23-99D1-19A175128843}" srcOrd="2" destOrd="0" parTransId="{27E34A2D-F17E-4DF6-8D66-0E3401C104CF}" sibTransId="{566261F1-F6AB-4028-9755-89DF686F2B36}"/>
    <dgm:cxn modelId="{81D52B90-FD80-4019-92F6-2C48502F2323}" type="presOf" srcId="{68727934-8A80-4880-983C-6D7B9FCB3E52}" destId="{D25745F3-4013-467C-99EB-69C7D7F9C1F0}" srcOrd="0" destOrd="0" presId="urn:microsoft.com/office/officeart/2008/layout/CaptionedPictures"/>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C590E472-9C9B-4819-8A09-9420D49F576C}" srcId="{D4BCD29F-FFF8-48A9-85D0-8D202FF5AE90}" destId="{8199A591-CB64-4814-A8E5-C440C12A1EE6}" srcOrd="4" destOrd="0" parTransId="{7B9A9BAA-3B6B-45CB-9533-68E9F9B475C4}" sibTransId="{CF9EAA26-7671-4845-8ED7-2F8FF970B145}"/>
    <dgm:cxn modelId="{C29D73CF-C52E-4F66-9D7F-277060989647}" type="presOf" srcId="{C3150B8C-40C7-497C-A489-C349C5E67063}" destId="{A3E838BB-1FE7-4DCC-843E-B128282A3B15}" srcOrd="0" destOrd="0" presId="urn:microsoft.com/office/officeart/2008/layout/CaptionedPictures"/>
    <dgm:cxn modelId="{CD690C3A-90AF-4F02-8235-979D56F0A18C}" type="presOf" srcId="{643CC54E-1600-4B36-8D0B-746622D5EC92}" destId="{78271755-79CF-4959-A651-973E3552F3AE}"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E7D56CB0-346C-43CD-8763-2DCBA5723E90}" type="presOf" srcId="{32E1D4FB-6548-4979-805C-A3574654F591}" destId="{22D4006E-E7F5-4BAF-B9C1-E4A4CB844C8D}"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1304F6A4-8C5F-477A-8C23-F856C675E2BC}" srcId="{D4BCD29F-FFF8-48A9-85D0-8D202FF5AE90}" destId="{1382C661-1E8F-43F3-8125-34886BD6F14F}" srcOrd="7" destOrd="0" parTransId="{3E33CDAC-7F77-48ED-8DF3-B49F39EF6F8A}" sibTransId="{4F086340-B999-4CC2-A910-BD08B58ECB0D}"/>
    <dgm:cxn modelId="{A836F4F1-4219-44F8-8202-57E944C29EAF}" type="presOf" srcId="{E6FAA5C6-3659-466F-A754-7587CC4A5051}" destId="{E5D779AB-2421-46A2-BCBA-F14EC8EC0699}" srcOrd="0" destOrd="0" presId="urn:microsoft.com/office/officeart/2008/layout/CaptionedPictures"/>
    <dgm:cxn modelId="{CCB46C46-3B96-4C13-92B0-3205FE99DE5B}" srcId="{D4BCD29F-FFF8-48A9-85D0-8D202FF5AE90}" destId="{DE2F2FE5-7FA6-4BA3-B9B7-365E3A3FE4C5}" srcOrd="9" destOrd="0" parTransId="{77C90ECE-69E2-4FFB-9512-A5F6950DC330}" sibTransId="{FBF1DE44-22F0-439B-BAEA-EE64C52F17E1}"/>
    <dgm:cxn modelId="{3EA52C6E-A6B4-46BA-B652-406914B81B58}" type="presOf" srcId="{D4BCD29F-FFF8-48A9-85D0-8D202FF5AE90}" destId="{44558E28-9255-4969-A0A6-DEE0B9FDF613}" srcOrd="0" destOrd="0" presId="urn:microsoft.com/office/officeart/2008/layout/CaptionedPictures"/>
    <dgm:cxn modelId="{6E563281-AFFD-4B14-A841-15066C616ADD}" type="presOf" srcId="{1382C661-1E8F-43F3-8125-34886BD6F14F}" destId="{8905EA30-952C-4441-A7DF-FEC96B75F283}" srcOrd="0" destOrd="0" presId="urn:microsoft.com/office/officeart/2008/layout/CaptionedPictures"/>
    <dgm:cxn modelId="{ADBF7491-D921-405F-AD66-AAE7CB5DC0DB}" srcId="{D4BCD29F-FFF8-48A9-85D0-8D202FF5AE90}" destId="{32E1D4FB-6548-4979-805C-A3574654F591}" srcOrd="1" destOrd="0" parTransId="{3D1E0F99-D17F-42F1-AE71-031D651D867F}" sibTransId="{9EDDE57B-6DCA-4C54-8A45-A50F2DA019ED}"/>
    <dgm:cxn modelId="{34C23927-5193-4F2F-A5C9-0D667D6F7AF4}" type="presOf" srcId="{086C565F-20B8-48E0-819A-C262483945EE}" destId="{EBD9BEA7-902D-4D4F-9144-BEE7D77EF47C}" srcOrd="0" destOrd="0" presId="urn:microsoft.com/office/officeart/2008/layout/CaptionedPictures"/>
    <dgm:cxn modelId="{7A31C8D3-3A49-4F49-BB0A-78CA4B808406}" type="presOf" srcId="{0AA29610-BDAE-49B7-8E27-A8F527B331C0}" destId="{4C8424F2-5E5C-4878-B777-7BB6FB135302}" srcOrd="0" destOrd="0" presId="urn:microsoft.com/office/officeart/2008/layout/CaptionedPictures"/>
    <dgm:cxn modelId="{2D141114-DD12-4F3D-9941-3BC325207FBA}" srcId="{D4BCD29F-FFF8-48A9-85D0-8D202FF5AE90}" destId="{FEB28234-5BCC-4254-B2BD-D205824029BA}" srcOrd="6" destOrd="0" parTransId="{5ADB0AFB-7263-4271-ACFB-821773B8FCCE}" sibTransId="{478C87B7-1E9C-46E8-B9BA-09F5DE0BF55C}"/>
    <dgm:cxn modelId="{3A1C23E9-9C6C-4F2B-82E1-8DE22B31F81E}" type="presOf" srcId="{8199A591-CB64-4814-A8E5-C440C12A1EE6}" destId="{E42639B6-D9FE-4A9E-B69A-39550C8358AC}" srcOrd="0" destOrd="0" presId="urn:microsoft.com/office/officeart/2008/layout/CaptionedPictures"/>
    <dgm:cxn modelId="{E59B565B-5EE4-4517-B8FB-6598DF4E81BF}" type="presOf" srcId="{2D658411-4F2E-4E23-99D1-19A175128843}" destId="{2B3EA66F-E0EA-45A3-B2E0-267CE85CC8E6}" srcOrd="0" destOrd="0" presId="urn:microsoft.com/office/officeart/2008/layout/CaptionedPictures"/>
    <dgm:cxn modelId="{FFA7082C-B1C0-45A6-8C33-D6B32087C479}" type="presParOf" srcId="{44558E28-9255-4969-A0A6-DEE0B9FDF613}" destId="{32511E95-7E86-42EC-A550-339A10E4A683}" srcOrd="0" destOrd="0" presId="urn:microsoft.com/office/officeart/2008/layout/CaptionedPictures"/>
    <dgm:cxn modelId="{9CCCDB40-5C9B-4778-85A2-83CE89DA1AE1}" type="presParOf" srcId="{32511E95-7E86-42EC-A550-339A10E4A683}" destId="{E6D58DE0-18C7-439A-AF4F-614B1AC6CA83}" srcOrd="0" destOrd="0" presId="urn:microsoft.com/office/officeart/2008/layout/CaptionedPictures"/>
    <dgm:cxn modelId="{A0D3D76A-F730-41E3-9AF8-CB648AA6A899}" type="presParOf" srcId="{32511E95-7E86-42EC-A550-339A10E4A683}" destId="{0103914B-C738-4974-B821-952919D4CFAA}" srcOrd="1" destOrd="0" presId="urn:microsoft.com/office/officeart/2008/layout/CaptionedPictures"/>
    <dgm:cxn modelId="{AB3E80B2-6CE0-4BF5-928E-6EA5F53F8525}" type="presParOf" srcId="{32511E95-7E86-42EC-A550-339A10E4A683}" destId="{A6A390FC-B9B0-48AA-A29F-3B30B229D075}" srcOrd="2" destOrd="0" presId="urn:microsoft.com/office/officeart/2008/layout/CaptionedPictures"/>
    <dgm:cxn modelId="{3A288087-05D4-4E9F-9825-81806DE8D640}" type="presParOf" srcId="{A6A390FC-B9B0-48AA-A29F-3B30B229D075}" destId="{A362C885-6823-48FE-AB7A-86643E79E8F7}" srcOrd="0" destOrd="0" presId="urn:microsoft.com/office/officeart/2008/layout/CaptionedPictures"/>
    <dgm:cxn modelId="{7108CCA1-9753-4113-AA48-CFC078924240}" type="presParOf" srcId="{A6A390FC-B9B0-48AA-A29F-3B30B229D075}" destId="{D25745F3-4013-467C-99EB-69C7D7F9C1F0}" srcOrd="1" destOrd="0" presId="urn:microsoft.com/office/officeart/2008/layout/CaptionedPictures"/>
    <dgm:cxn modelId="{6986AA1E-85E9-42C6-8833-0DF4CCA81BB8}" type="presParOf" srcId="{44558E28-9255-4969-A0A6-DEE0B9FDF613}" destId="{AFDF9CE6-8BED-49B5-958A-29EC0223982C}" srcOrd="1" destOrd="0" presId="urn:microsoft.com/office/officeart/2008/layout/CaptionedPictures"/>
    <dgm:cxn modelId="{9E15FBEF-AAB4-4072-B434-88359A2278A8}" type="presParOf" srcId="{44558E28-9255-4969-A0A6-DEE0B9FDF613}" destId="{54A4CB80-7936-40A9-A2F4-9988075D7BA8}" srcOrd="2" destOrd="0" presId="urn:microsoft.com/office/officeart/2008/layout/CaptionedPictures"/>
    <dgm:cxn modelId="{0492955A-BA3A-4679-B06D-F6F63DAA5C33}" type="presParOf" srcId="{54A4CB80-7936-40A9-A2F4-9988075D7BA8}" destId="{99765AE7-16D2-4159-AF9B-BA8EE3BFEEBE}" srcOrd="0" destOrd="0" presId="urn:microsoft.com/office/officeart/2008/layout/CaptionedPictures"/>
    <dgm:cxn modelId="{10CA0B96-4FF7-4FE0-86A9-C048F492BEEE}" type="presParOf" srcId="{54A4CB80-7936-40A9-A2F4-9988075D7BA8}" destId="{39D6B5AF-2C75-40BA-9448-3F45B682A490}" srcOrd="1" destOrd="0" presId="urn:microsoft.com/office/officeart/2008/layout/CaptionedPictures"/>
    <dgm:cxn modelId="{46A9B938-5362-4A47-AE0B-A9A1397A5BF7}" type="presParOf" srcId="{54A4CB80-7936-40A9-A2F4-9988075D7BA8}" destId="{10EC3297-39F1-4BC3-A04D-C14D84F855DA}" srcOrd="2" destOrd="0" presId="urn:microsoft.com/office/officeart/2008/layout/CaptionedPictures"/>
    <dgm:cxn modelId="{8832F4F2-5DF8-4EFD-AFAF-A51BD6CFDD07}" type="presParOf" srcId="{10EC3297-39F1-4BC3-A04D-C14D84F855DA}" destId="{7306C8CA-AF54-4016-8E29-A9CEE5EE511A}" srcOrd="0" destOrd="0" presId="urn:microsoft.com/office/officeart/2008/layout/CaptionedPictures"/>
    <dgm:cxn modelId="{3240CFA8-6F2F-476F-9765-AD08E16BACFA}" type="presParOf" srcId="{10EC3297-39F1-4BC3-A04D-C14D84F855DA}" destId="{22D4006E-E7F5-4BAF-B9C1-E4A4CB844C8D}" srcOrd="1" destOrd="0" presId="urn:microsoft.com/office/officeart/2008/layout/CaptionedPictures"/>
    <dgm:cxn modelId="{77322105-5170-4AC7-99B3-4EE3D9BCEB46}" type="presParOf" srcId="{44558E28-9255-4969-A0A6-DEE0B9FDF613}" destId="{9CC44531-E306-4DBB-840D-3FBDBF4C3631}" srcOrd="3" destOrd="0" presId="urn:microsoft.com/office/officeart/2008/layout/CaptionedPictures"/>
    <dgm:cxn modelId="{0FE50E73-2CA9-41DE-BC8E-32544E3F0C72}" type="presParOf" srcId="{44558E28-9255-4969-A0A6-DEE0B9FDF613}" destId="{8758C00F-A17A-42A2-90A9-793F033F5F52}" srcOrd="4" destOrd="0" presId="urn:microsoft.com/office/officeart/2008/layout/CaptionedPictures"/>
    <dgm:cxn modelId="{C0DF7EB0-76AF-4FBA-8854-7478DBB32624}" type="presParOf" srcId="{8758C00F-A17A-42A2-90A9-793F033F5F52}" destId="{4C76EFB0-BB3B-48E4-B58D-98C4CE33EC03}" srcOrd="0" destOrd="0" presId="urn:microsoft.com/office/officeart/2008/layout/CaptionedPictures"/>
    <dgm:cxn modelId="{D7CDD263-77FB-422E-83E3-696A15BE680A}" type="presParOf" srcId="{8758C00F-A17A-42A2-90A9-793F033F5F52}" destId="{D0E23A58-E941-45FB-8F4C-5A51EDCE765E}" srcOrd="1" destOrd="0" presId="urn:microsoft.com/office/officeart/2008/layout/CaptionedPictures"/>
    <dgm:cxn modelId="{897C05A5-4023-45DB-A84E-DA6C97EA37D6}" type="presParOf" srcId="{8758C00F-A17A-42A2-90A9-793F033F5F52}" destId="{DDC3319D-D738-4FE0-8749-CB1F9D3ECAA0}" srcOrd="2" destOrd="0" presId="urn:microsoft.com/office/officeart/2008/layout/CaptionedPictures"/>
    <dgm:cxn modelId="{D4DB9089-AE99-4566-BC94-4B79B624EC99}" type="presParOf" srcId="{DDC3319D-D738-4FE0-8749-CB1F9D3ECAA0}" destId="{9B1227C2-0E16-4666-8B81-4CFB058B3521}" srcOrd="0" destOrd="0" presId="urn:microsoft.com/office/officeart/2008/layout/CaptionedPictures"/>
    <dgm:cxn modelId="{FEB79662-02ED-4C95-842B-F0EAEFBF9895}" type="presParOf" srcId="{DDC3319D-D738-4FE0-8749-CB1F9D3ECAA0}" destId="{2B3EA66F-E0EA-45A3-B2E0-267CE85CC8E6}" srcOrd="1" destOrd="0" presId="urn:microsoft.com/office/officeart/2008/layout/CaptionedPictures"/>
    <dgm:cxn modelId="{DB82DC9A-D0A8-4C31-8D8B-3E8735A10752}" type="presParOf" srcId="{44558E28-9255-4969-A0A6-DEE0B9FDF613}" destId="{8CA40351-AE8B-4B01-B21D-B49563AAB110}" srcOrd="5" destOrd="0" presId="urn:microsoft.com/office/officeart/2008/layout/CaptionedPictures"/>
    <dgm:cxn modelId="{1B036536-3CA3-4C5C-B519-7D1E4ADA5204}" type="presParOf" srcId="{44558E28-9255-4969-A0A6-DEE0B9FDF613}" destId="{4E99DCD7-9E70-4F2A-8C9F-781240115B50}" srcOrd="6" destOrd="0" presId="urn:microsoft.com/office/officeart/2008/layout/CaptionedPictures"/>
    <dgm:cxn modelId="{40B5606D-0BF6-435B-B809-CE6F9EBDF18A}" type="presParOf" srcId="{4E99DCD7-9E70-4F2A-8C9F-781240115B50}" destId="{FEF3398F-20B4-4B63-8245-9ADA9779F827}" srcOrd="0" destOrd="0" presId="urn:microsoft.com/office/officeart/2008/layout/CaptionedPictures"/>
    <dgm:cxn modelId="{1D3C49AE-A74E-4ABC-88C2-EF3B8420D6D3}" type="presParOf" srcId="{4E99DCD7-9E70-4F2A-8C9F-781240115B50}" destId="{E56D9D67-01B9-41CF-AC04-EC5C84B1AE76}" srcOrd="1" destOrd="0" presId="urn:microsoft.com/office/officeart/2008/layout/CaptionedPictures"/>
    <dgm:cxn modelId="{E008F431-C1EB-4148-9AAA-DCE76DE8AC1A}" type="presParOf" srcId="{4E99DCD7-9E70-4F2A-8C9F-781240115B50}" destId="{AB991F85-FE06-4858-A9F3-81EFD7E36454}" srcOrd="2" destOrd="0" presId="urn:microsoft.com/office/officeart/2008/layout/CaptionedPictures"/>
    <dgm:cxn modelId="{11FD8B7F-C629-4CCD-AD1C-CEA7B9E4E09D}" type="presParOf" srcId="{AB991F85-FE06-4858-A9F3-81EFD7E36454}" destId="{370482AF-F99D-4C74-A3F0-84E25E1C634D}" srcOrd="0" destOrd="0" presId="urn:microsoft.com/office/officeart/2008/layout/CaptionedPictures"/>
    <dgm:cxn modelId="{BBAD99F1-2823-483C-A871-01B90D7E7232}" type="presParOf" srcId="{AB991F85-FE06-4858-A9F3-81EFD7E36454}" destId="{A3E838BB-1FE7-4DCC-843E-B128282A3B15}" srcOrd="1" destOrd="0" presId="urn:microsoft.com/office/officeart/2008/layout/CaptionedPictures"/>
    <dgm:cxn modelId="{46D068FB-FAE8-4023-869E-4E0F769AC189}" type="presParOf" srcId="{44558E28-9255-4969-A0A6-DEE0B9FDF613}" destId="{9D8FC00B-D5AD-49A0-A6EE-6218FC25E845}" srcOrd="7" destOrd="0" presId="urn:microsoft.com/office/officeart/2008/layout/CaptionedPictures"/>
    <dgm:cxn modelId="{0A6347C5-25C7-464D-B8C8-286BEE4B5D5A}" type="presParOf" srcId="{44558E28-9255-4969-A0A6-DEE0B9FDF613}" destId="{C464319F-D032-4517-AE23-19D55C6104B2}" srcOrd="8" destOrd="0" presId="urn:microsoft.com/office/officeart/2008/layout/CaptionedPictures"/>
    <dgm:cxn modelId="{F83A172E-4880-473C-82FF-192D774E39F1}" type="presParOf" srcId="{C464319F-D032-4517-AE23-19D55C6104B2}" destId="{A06D8CE0-5595-4A13-99BC-790909555F96}" srcOrd="0" destOrd="0" presId="urn:microsoft.com/office/officeart/2008/layout/CaptionedPictures"/>
    <dgm:cxn modelId="{72FBCCF1-3EA6-49B2-9F2C-AC2E0A2F83DE}" type="presParOf" srcId="{C464319F-D032-4517-AE23-19D55C6104B2}" destId="{9EB98782-834D-4153-90BD-AF67F509E5B0}" srcOrd="1" destOrd="0" presId="urn:microsoft.com/office/officeart/2008/layout/CaptionedPictures"/>
    <dgm:cxn modelId="{B1615F2C-6140-4557-84F3-C0A6CFD57650}" type="presParOf" srcId="{C464319F-D032-4517-AE23-19D55C6104B2}" destId="{E5F1DEE7-5510-48F1-9527-404159FDAC81}" srcOrd="2" destOrd="0" presId="urn:microsoft.com/office/officeart/2008/layout/CaptionedPictures"/>
    <dgm:cxn modelId="{78B41CAB-1405-4843-9541-B5D1E93341FE}" type="presParOf" srcId="{E5F1DEE7-5510-48F1-9527-404159FDAC81}" destId="{F0FEB1F4-6C55-496B-A326-62C2B020E32B}" srcOrd="0" destOrd="0" presId="urn:microsoft.com/office/officeart/2008/layout/CaptionedPictures"/>
    <dgm:cxn modelId="{5EA26D06-97C0-4EF5-BFDC-73CF9518BE49}" type="presParOf" srcId="{E5F1DEE7-5510-48F1-9527-404159FDAC81}" destId="{E42639B6-D9FE-4A9E-B69A-39550C8358AC}" srcOrd="1" destOrd="0" presId="urn:microsoft.com/office/officeart/2008/layout/CaptionedPictures"/>
    <dgm:cxn modelId="{0C8B7BB9-1CD2-495A-A370-76FAD83C641E}" type="presParOf" srcId="{44558E28-9255-4969-A0A6-DEE0B9FDF613}" destId="{C58DEA15-32FB-4667-9352-FE65911D7C60}" srcOrd="9" destOrd="0" presId="urn:microsoft.com/office/officeart/2008/layout/CaptionedPictures"/>
    <dgm:cxn modelId="{C4B96976-29C8-4713-A825-242E2F04EE19}" type="presParOf" srcId="{44558E28-9255-4969-A0A6-DEE0B9FDF613}" destId="{2D91386F-5E34-4BC6-9642-E7E54E01E60B}" srcOrd="10" destOrd="0" presId="urn:microsoft.com/office/officeart/2008/layout/CaptionedPictures"/>
    <dgm:cxn modelId="{4B8C0360-9594-4C3D-B10E-404AED34ADDA}" type="presParOf" srcId="{2D91386F-5E34-4BC6-9642-E7E54E01E60B}" destId="{E7A5C471-3AF3-4B95-B881-31AB192F81F1}" srcOrd="0" destOrd="0" presId="urn:microsoft.com/office/officeart/2008/layout/CaptionedPictures"/>
    <dgm:cxn modelId="{DA5E9AFC-FDA5-446F-850C-547EEFFA6D12}" type="presParOf" srcId="{2D91386F-5E34-4BC6-9642-E7E54E01E60B}" destId="{9784FE2D-3116-42A3-A99C-C5AACDB176EA}" srcOrd="1" destOrd="0" presId="urn:microsoft.com/office/officeart/2008/layout/CaptionedPictures"/>
    <dgm:cxn modelId="{48ABB801-1CD9-435E-B47F-849F4ED918E1}" type="presParOf" srcId="{2D91386F-5E34-4BC6-9642-E7E54E01E60B}" destId="{4B837335-4ED0-4F2D-A37A-8C6BF43D3F31}" srcOrd="2" destOrd="0" presId="urn:microsoft.com/office/officeart/2008/layout/CaptionedPictures"/>
    <dgm:cxn modelId="{D80623BC-F9DE-438C-8281-AB66AE1548F0}" type="presParOf" srcId="{4B837335-4ED0-4F2D-A37A-8C6BF43D3F31}" destId="{B736B91E-F398-4296-B9FD-BA79953D78F0}" srcOrd="0" destOrd="0" presId="urn:microsoft.com/office/officeart/2008/layout/CaptionedPictures"/>
    <dgm:cxn modelId="{5E10D7DC-8332-4669-94CB-BAC1B7854369}" type="presParOf" srcId="{4B837335-4ED0-4F2D-A37A-8C6BF43D3F31}" destId="{E5D779AB-2421-46A2-BCBA-F14EC8EC0699}" srcOrd="1" destOrd="0" presId="urn:microsoft.com/office/officeart/2008/layout/CaptionedPictures"/>
    <dgm:cxn modelId="{617F1C2F-A120-4973-B04B-6B9EBCA9FB21}" type="presParOf" srcId="{44558E28-9255-4969-A0A6-DEE0B9FDF613}" destId="{8F65E922-2D98-4A2F-A267-C63BFFF675C3}" srcOrd="11" destOrd="0" presId="urn:microsoft.com/office/officeart/2008/layout/CaptionedPictures"/>
    <dgm:cxn modelId="{7D355375-730E-4391-AE83-D3C3688BBB93}" type="presParOf" srcId="{44558E28-9255-4969-A0A6-DEE0B9FDF613}" destId="{3C008F0D-9E06-4D4C-9473-6BFC03C7FAA0}" srcOrd="12" destOrd="0" presId="urn:microsoft.com/office/officeart/2008/layout/CaptionedPictures"/>
    <dgm:cxn modelId="{4239A71E-8D7F-49A7-9459-B4D21F5931D9}" type="presParOf" srcId="{3C008F0D-9E06-4D4C-9473-6BFC03C7FAA0}" destId="{81709781-7EB1-47A7-9059-B7F53D2981B4}" srcOrd="0" destOrd="0" presId="urn:microsoft.com/office/officeart/2008/layout/CaptionedPictures"/>
    <dgm:cxn modelId="{78C3A1BD-EFAE-4809-ABEC-8261376E9FBC}" type="presParOf" srcId="{3C008F0D-9E06-4D4C-9473-6BFC03C7FAA0}" destId="{A33F1A52-60AD-42AA-A618-7E7779115510}" srcOrd="1" destOrd="0" presId="urn:microsoft.com/office/officeart/2008/layout/CaptionedPictures"/>
    <dgm:cxn modelId="{2838EC68-8CEF-4268-96CB-1DA5AF58DBAF}" type="presParOf" srcId="{3C008F0D-9E06-4D4C-9473-6BFC03C7FAA0}" destId="{7E7AEA3E-CFCB-4B15-8386-1EF042185475}" srcOrd="2" destOrd="0" presId="urn:microsoft.com/office/officeart/2008/layout/CaptionedPictures"/>
    <dgm:cxn modelId="{C09AC0E8-99C0-47D1-A863-BCC1EAC78BEA}" type="presParOf" srcId="{7E7AEA3E-CFCB-4B15-8386-1EF042185475}" destId="{6C1835C7-4104-4C77-A8A8-B397C14AFE80}" srcOrd="0" destOrd="0" presId="urn:microsoft.com/office/officeart/2008/layout/CaptionedPictures"/>
    <dgm:cxn modelId="{68FABA27-BEC5-4601-A3E7-28EF6A9C6BBE}" type="presParOf" srcId="{7E7AEA3E-CFCB-4B15-8386-1EF042185475}" destId="{E6499502-887E-443E-8EB7-049BA7A4ACFB}" srcOrd="1" destOrd="0" presId="urn:microsoft.com/office/officeart/2008/layout/CaptionedPictures"/>
    <dgm:cxn modelId="{2AF7ED6D-CF71-431D-84E3-1C1331873081}" type="presParOf" srcId="{44558E28-9255-4969-A0A6-DEE0B9FDF613}" destId="{9A503CC7-884F-4B40-A878-711AEF3E924F}" srcOrd="13" destOrd="0" presId="urn:microsoft.com/office/officeart/2008/layout/CaptionedPictures"/>
    <dgm:cxn modelId="{29C345E9-451E-4EA2-B761-8A3FE91BD58B}" type="presParOf" srcId="{44558E28-9255-4969-A0A6-DEE0B9FDF613}" destId="{98354AA3-1451-45D7-B4CC-EED73C481A6D}" srcOrd="14" destOrd="0" presId="urn:microsoft.com/office/officeart/2008/layout/CaptionedPictures"/>
    <dgm:cxn modelId="{E9190874-793D-457E-A973-1B77009BE50C}" type="presParOf" srcId="{98354AA3-1451-45D7-B4CC-EED73C481A6D}" destId="{C61BD9D8-9689-4219-86C6-5EDEEAD1CF22}" srcOrd="0" destOrd="0" presId="urn:microsoft.com/office/officeart/2008/layout/CaptionedPictures"/>
    <dgm:cxn modelId="{E8E733D9-D675-4DB4-A43A-E404EEF04A93}" type="presParOf" srcId="{98354AA3-1451-45D7-B4CC-EED73C481A6D}" destId="{75181D92-FE1E-4C29-84FE-69B36879D0AA}" srcOrd="1" destOrd="0" presId="urn:microsoft.com/office/officeart/2008/layout/CaptionedPictures"/>
    <dgm:cxn modelId="{2B24CB91-F33B-4239-93DD-FA62BB5288F2}" type="presParOf" srcId="{98354AA3-1451-45D7-B4CC-EED73C481A6D}" destId="{D07614C5-0713-4922-83EA-96BE5E16AB7F}" srcOrd="2" destOrd="0" presId="urn:microsoft.com/office/officeart/2008/layout/CaptionedPictures"/>
    <dgm:cxn modelId="{A500B9AF-8C3D-432C-B165-E01C250B2366}" type="presParOf" srcId="{D07614C5-0713-4922-83EA-96BE5E16AB7F}" destId="{9BC5F9C3-6746-4212-B8E8-A326B6D6C004}" srcOrd="0" destOrd="0" presId="urn:microsoft.com/office/officeart/2008/layout/CaptionedPictures"/>
    <dgm:cxn modelId="{9363680C-17DF-49F5-B9C7-72DBE6DE8FD3}" type="presParOf" srcId="{D07614C5-0713-4922-83EA-96BE5E16AB7F}" destId="{8905EA30-952C-4441-A7DF-FEC96B75F283}" srcOrd="1" destOrd="0" presId="urn:microsoft.com/office/officeart/2008/layout/CaptionedPictures"/>
    <dgm:cxn modelId="{4580D89B-021F-4D69-81DC-8A0D85E0E6E2}" type="presParOf" srcId="{44558E28-9255-4969-A0A6-DEE0B9FDF613}" destId="{31FB7427-9A5C-488F-B4EC-690CFC6974B8}" srcOrd="15" destOrd="0" presId="urn:microsoft.com/office/officeart/2008/layout/CaptionedPictures"/>
    <dgm:cxn modelId="{25DE0E71-BCAF-4492-B1F5-1C6A02D083B3}" type="presParOf" srcId="{44558E28-9255-4969-A0A6-DEE0B9FDF613}" destId="{EDAA1202-8DC0-4283-9ADF-BC3C2D5F630F}" srcOrd="16" destOrd="0" presId="urn:microsoft.com/office/officeart/2008/layout/CaptionedPictures"/>
    <dgm:cxn modelId="{E5114EA7-CD22-434A-94C0-27AAB0DFFB85}" type="presParOf" srcId="{EDAA1202-8DC0-4283-9ADF-BC3C2D5F630F}" destId="{EF226AD3-946D-452B-A611-E8FE008A7638}" srcOrd="0" destOrd="0" presId="urn:microsoft.com/office/officeart/2008/layout/CaptionedPictures"/>
    <dgm:cxn modelId="{29D6E05D-79BE-49A5-AD98-12C78D390777}" type="presParOf" srcId="{EDAA1202-8DC0-4283-9ADF-BC3C2D5F630F}" destId="{FE7B0049-D121-4E91-927D-8A62903E1ABB}" srcOrd="1" destOrd="0" presId="urn:microsoft.com/office/officeart/2008/layout/CaptionedPictures"/>
    <dgm:cxn modelId="{C31B635E-FC09-4DA6-AD19-5AF4153A041C}" type="presParOf" srcId="{EDAA1202-8DC0-4283-9ADF-BC3C2D5F630F}" destId="{CF0FB1F4-49F0-4394-B547-78A32F424548}" srcOrd="2" destOrd="0" presId="urn:microsoft.com/office/officeart/2008/layout/CaptionedPictures"/>
    <dgm:cxn modelId="{6D84D0E8-8BB2-427A-AF59-188931591A91}" type="presParOf" srcId="{CF0FB1F4-49F0-4394-B547-78A32F424548}" destId="{EE3EA03E-A39E-4882-8006-5F05623EAD86}" srcOrd="0" destOrd="0" presId="urn:microsoft.com/office/officeart/2008/layout/CaptionedPictures"/>
    <dgm:cxn modelId="{8E0CA301-1820-4CC6-B93C-68B6BAD75B4D}" type="presParOf" srcId="{CF0FB1F4-49F0-4394-B547-78A32F424548}" destId="{78271755-79CF-4959-A651-973E3552F3AE}" srcOrd="1" destOrd="0" presId="urn:microsoft.com/office/officeart/2008/layout/CaptionedPictures"/>
    <dgm:cxn modelId="{9AF6AE0B-A91F-4263-9D37-443B1B27C6D6}" type="presParOf" srcId="{44558E28-9255-4969-A0A6-DEE0B9FDF613}" destId="{4475933E-6A44-451A-9F65-76A9510B9DD3}" srcOrd="17" destOrd="0" presId="urn:microsoft.com/office/officeart/2008/layout/CaptionedPictures"/>
    <dgm:cxn modelId="{085A542A-CB9B-443E-A3DF-1849D464C727}" type="presParOf" srcId="{44558E28-9255-4969-A0A6-DEE0B9FDF613}" destId="{F08CD004-67EE-4ED6-B70F-B00993957116}" srcOrd="18" destOrd="0" presId="urn:microsoft.com/office/officeart/2008/layout/CaptionedPictures"/>
    <dgm:cxn modelId="{17E7835B-15AC-4E55-A6C0-8A86A0F4FB5F}" type="presParOf" srcId="{F08CD004-67EE-4ED6-B70F-B00993957116}" destId="{2BB2E192-98DB-47ED-BF87-99F68985C8C5}" srcOrd="0" destOrd="0" presId="urn:microsoft.com/office/officeart/2008/layout/CaptionedPictures"/>
    <dgm:cxn modelId="{F06FE1AD-55EE-4884-B11F-0F03679EBF50}" type="presParOf" srcId="{F08CD004-67EE-4ED6-B70F-B00993957116}" destId="{B9389DFD-3630-47CA-A6E0-D835C7D08188}" srcOrd="1" destOrd="0" presId="urn:microsoft.com/office/officeart/2008/layout/CaptionedPictures"/>
    <dgm:cxn modelId="{D04397AB-5DB2-4403-8BD0-D6615AB54F71}" type="presParOf" srcId="{F08CD004-67EE-4ED6-B70F-B00993957116}" destId="{E1AAF4DF-4DDD-47FE-8FD6-F88013690041}" srcOrd="2" destOrd="0" presId="urn:microsoft.com/office/officeart/2008/layout/CaptionedPictures"/>
    <dgm:cxn modelId="{E13B95B8-DDCB-40C7-AF56-A800B45A2D37}" type="presParOf" srcId="{E1AAF4DF-4DDD-47FE-8FD6-F88013690041}" destId="{712F5B0C-2975-42B5-9663-47D66EA072A0}" srcOrd="0" destOrd="0" presId="urn:microsoft.com/office/officeart/2008/layout/CaptionedPictures"/>
    <dgm:cxn modelId="{0724E35D-7F9E-4EA4-8A06-F093E7452B80}" type="presParOf" srcId="{E1AAF4DF-4DDD-47FE-8FD6-F88013690041}" destId="{9CF27067-F7A7-4FF9-B3A3-607FA79333F0}" srcOrd="1" destOrd="0" presId="urn:microsoft.com/office/officeart/2008/layout/CaptionedPictures"/>
    <dgm:cxn modelId="{399343F4-05C3-45B9-A66E-B6A1DC4895EB}" type="presParOf" srcId="{44558E28-9255-4969-A0A6-DEE0B9FDF613}" destId="{7A4AC650-EA82-408B-9405-3D03BADF3961}" srcOrd="19" destOrd="0" presId="urn:microsoft.com/office/officeart/2008/layout/CaptionedPictures"/>
    <dgm:cxn modelId="{DE4B3C87-9E67-4894-83CB-1765111F23FB}" type="presParOf" srcId="{44558E28-9255-4969-A0A6-DEE0B9FDF613}" destId="{BA9ADD59-0D60-45EB-9584-5C8506354329}" srcOrd="20" destOrd="0" presId="urn:microsoft.com/office/officeart/2008/layout/CaptionedPictures"/>
    <dgm:cxn modelId="{B2E4DF52-77E8-47E4-AC69-9C8AAE8695BE}" type="presParOf" srcId="{BA9ADD59-0D60-45EB-9584-5C8506354329}" destId="{E8F3FEBA-8056-48E6-86C3-7DD638342169}" srcOrd="0" destOrd="0" presId="urn:microsoft.com/office/officeart/2008/layout/CaptionedPictures"/>
    <dgm:cxn modelId="{BAA5F22D-6B44-44C5-9B96-1363F5EF59AB}" type="presParOf" srcId="{BA9ADD59-0D60-45EB-9584-5C8506354329}" destId="{B90E19F3-3698-47DD-AEFD-3429E059D491}" srcOrd="1" destOrd="0" presId="urn:microsoft.com/office/officeart/2008/layout/CaptionedPictures"/>
    <dgm:cxn modelId="{9194DD6E-5989-4018-A2F0-8A7027890FA5}" type="presParOf" srcId="{BA9ADD59-0D60-45EB-9584-5C8506354329}" destId="{D5F71EB9-4C7C-4072-B5AB-1537F5262A86}" srcOrd="2" destOrd="0" presId="urn:microsoft.com/office/officeart/2008/layout/CaptionedPictures"/>
    <dgm:cxn modelId="{3192451D-F556-459A-A2C1-1884917085D1}" type="presParOf" srcId="{D5F71EB9-4C7C-4072-B5AB-1537F5262A86}" destId="{4EE33761-8946-4CB8-8C99-C41E051BA5CA}" srcOrd="0" destOrd="0" presId="urn:microsoft.com/office/officeart/2008/layout/CaptionedPictures"/>
    <dgm:cxn modelId="{234DFD68-34A6-41F7-9CF5-2E6DA37CB45B}" type="presParOf" srcId="{D5F71EB9-4C7C-4072-B5AB-1537F5262A86}" destId="{EBD9BEA7-902D-4D4F-9144-BEE7D77EF47C}" srcOrd="1" destOrd="0" presId="urn:microsoft.com/office/officeart/2008/layout/CaptionedPictures"/>
    <dgm:cxn modelId="{639A07A2-6B4F-443D-9585-B76F9B5A7F1C}" type="presParOf" srcId="{44558E28-9255-4969-A0A6-DEE0B9FDF613}" destId="{B915CAAB-D730-4B38-994B-CDFD9F12C172}" srcOrd="21" destOrd="0" presId="urn:microsoft.com/office/officeart/2008/layout/CaptionedPictures"/>
    <dgm:cxn modelId="{364EDC6D-0A41-4ADB-A8EE-3FB1D00F9F65}" type="presParOf" srcId="{44558E28-9255-4969-A0A6-DEE0B9FDF613}" destId="{72DE7F94-E0F4-4768-8D5D-FB7EE3FCFEDC}" srcOrd="22" destOrd="0" presId="urn:microsoft.com/office/officeart/2008/layout/CaptionedPictures"/>
    <dgm:cxn modelId="{4CEFF42D-AA66-42B8-9F77-9E8DBDCCFD1A}" type="presParOf" srcId="{72DE7F94-E0F4-4768-8D5D-FB7EE3FCFEDC}" destId="{988089C4-8F56-4F1E-8FF3-06CA8B75D275}" srcOrd="0" destOrd="0" presId="urn:microsoft.com/office/officeart/2008/layout/CaptionedPictures"/>
    <dgm:cxn modelId="{364A816B-3395-40B7-9C0F-F573FEFC859E}" type="presParOf" srcId="{72DE7F94-E0F4-4768-8D5D-FB7EE3FCFEDC}" destId="{829A113C-4FC1-4B90-823D-86C210855962}" srcOrd="1" destOrd="0" presId="urn:microsoft.com/office/officeart/2008/layout/CaptionedPictures"/>
    <dgm:cxn modelId="{AB487236-0664-4090-B003-888E3191E56D}" type="presParOf" srcId="{72DE7F94-E0F4-4768-8D5D-FB7EE3FCFEDC}" destId="{8AA29035-5D66-462B-9AA4-5F93E8F2C5B6}" srcOrd="2" destOrd="0" presId="urn:microsoft.com/office/officeart/2008/layout/CaptionedPictures"/>
    <dgm:cxn modelId="{89AAAC74-4D13-45B4-90A6-86AAD867982E}" type="presParOf" srcId="{8AA29035-5D66-462B-9AA4-5F93E8F2C5B6}" destId="{18BA8299-E42E-4D7A-B271-8869D372EE95}" srcOrd="0" destOrd="0" presId="urn:microsoft.com/office/officeart/2008/layout/CaptionedPictures"/>
    <dgm:cxn modelId="{24DBC879-DF37-404B-84B4-1795DE8447F3}"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44603B17-8127-49B8-908A-AF6AD1ED91E0}" type="presOf" srcId="{2D658411-4F2E-4E23-99D1-19A175128843}" destId="{2B3EA66F-E0EA-45A3-B2E0-267CE85CC8E6}"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DF1C2C02-CE6F-444E-BBBE-088D482443E7}" type="presOf" srcId="{8199A591-CB64-4814-A8E5-C440C12A1EE6}" destId="{E42639B6-D9FE-4A9E-B69A-39550C8358AC}" srcOrd="0" destOrd="0" presId="urn:microsoft.com/office/officeart/2008/layout/CaptionedPictures"/>
    <dgm:cxn modelId="{8864430A-9186-4FBB-A570-20476763A941}" srcId="{D4BCD29F-FFF8-48A9-85D0-8D202FF5AE90}" destId="{643CC54E-1600-4B36-8D0B-746622D5EC92}" srcOrd="8" destOrd="0" parTransId="{2800A725-1FF1-4A75-997D-D1C5A2B2BE5F}" sibTransId="{CCBAFD85-56DC-4AFB-99E2-9C0A9E2D6860}"/>
    <dgm:cxn modelId="{6E2FDFDC-A9DC-4AB7-8069-EA371FC1D3D3}" type="presOf" srcId="{643CC54E-1600-4B36-8D0B-746622D5EC92}" destId="{78271755-79CF-4959-A651-973E3552F3AE}" srcOrd="0" destOrd="0" presId="urn:microsoft.com/office/officeart/2008/layout/CaptionedPictures"/>
    <dgm:cxn modelId="{6F9DEEB4-8DB0-4B66-A35A-3C3836992C16}" type="presOf" srcId="{D4BCD29F-FFF8-48A9-85D0-8D202FF5AE90}" destId="{44558E28-9255-4969-A0A6-DEE0B9FDF613}" srcOrd="0" destOrd="0" presId="urn:microsoft.com/office/officeart/2008/layout/CaptionedPictures"/>
    <dgm:cxn modelId="{C590E472-9C9B-4819-8A09-9420D49F576C}" srcId="{D4BCD29F-FFF8-48A9-85D0-8D202FF5AE90}" destId="{8199A591-CB64-4814-A8E5-C440C12A1EE6}" srcOrd="4" destOrd="0" parTransId="{7B9A9BAA-3B6B-45CB-9533-68E9F9B475C4}" sibTransId="{CF9EAA26-7671-4845-8ED7-2F8FF970B145}"/>
    <dgm:cxn modelId="{45198962-7D55-4863-A087-CE6797017095}" type="presOf" srcId="{E6FAA5C6-3659-466F-A754-7587CC4A5051}" destId="{E5D779AB-2421-46A2-BCBA-F14EC8EC0699}" srcOrd="0" destOrd="0" presId="urn:microsoft.com/office/officeart/2008/layout/CaptionedPictures"/>
    <dgm:cxn modelId="{F6CBFCBB-8712-4D06-8641-23C3D0843677}" type="presOf" srcId="{C3150B8C-40C7-497C-A489-C349C5E67063}" destId="{A3E838BB-1FE7-4DCC-843E-B128282A3B15}" srcOrd="0" destOrd="0" presId="urn:microsoft.com/office/officeart/2008/layout/CaptionedPictures"/>
    <dgm:cxn modelId="{8BB941CC-0192-48C5-B3F5-B7496B29C9EE}" type="presOf" srcId="{0AA29610-BDAE-49B7-8E27-A8F527B331C0}" destId="{4C8424F2-5E5C-4878-B777-7BB6FB135302}"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4B423D7B-0A06-49C0-84DE-074382C0435F}" type="presOf" srcId="{1382C661-1E8F-43F3-8125-34886BD6F14F}" destId="{8905EA30-952C-4441-A7DF-FEC96B75F283}" srcOrd="0" destOrd="0" presId="urn:microsoft.com/office/officeart/2008/layout/CaptionedPictures"/>
    <dgm:cxn modelId="{05964421-6CF8-43AF-B399-197668F90FEF}" type="presOf" srcId="{086C565F-20B8-48E0-819A-C262483945EE}" destId="{EBD9BEA7-902D-4D4F-9144-BEE7D77EF47C}"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928E9204-E83C-4F04-95FD-915249F7B3BF}" type="presOf" srcId="{32E1D4FB-6548-4979-805C-A3574654F591}" destId="{22D4006E-E7F5-4BAF-B9C1-E4A4CB844C8D}" srcOrd="0" destOrd="0" presId="urn:microsoft.com/office/officeart/2008/layout/CaptionedPictures"/>
    <dgm:cxn modelId="{47EBEEB5-B217-40CF-89D6-D6FB34BBB044}" type="presOf" srcId="{68727934-8A80-4880-983C-6D7B9FCB3E52}" destId="{D25745F3-4013-467C-99EB-69C7D7F9C1F0}"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ADBF7491-D921-405F-AD66-AAE7CB5DC0DB}" srcId="{D4BCD29F-FFF8-48A9-85D0-8D202FF5AE90}" destId="{32E1D4FB-6548-4979-805C-A3574654F591}" srcOrd="1" destOrd="0" parTransId="{3D1E0F99-D17F-42F1-AE71-031D651D867F}" sibTransId="{9EDDE57B-6DCA-4C54-8A45-A50F2DA019ED}"/>
    <dgm:cxn modelId="{2D141114-DD12-4F3D-9941-3BC325207FBA}" srcId="{D4BCD29F-FFF8-48A9-85D0-8D202FF5AE90}" destId="{FEB28234-5BCC-4254-B2BD-D205824029BA}" srcOrd="6" destOrd="0" parTransId="{5ADB0AFB-7263-4271-ACFB-821773B8FCCE}" sibTransId="{478C87B7-1E9C-46E8-B9BA-09F5DE0BF55C}"/>
    <dgm:cxn modelId="{DF80D878-0419-4B95-8173-B681AECBC328}" type="presOf" srcId="{DE2F2FE5-7FA6-4BA3-B9B7-365E3A3FE4C5}" destId="{9CF27067-F7A7-4FF9-B3A3-607FA79333F0}" srcOrd="0" destOrd="0" presId="urn:microsoft.com/office/officeart/2008/layout/CaptionedPictures"/>
    <dgm:cxn modelId="{A484A493-53E0-4E7F-8FF1-7E85D8D4F147}" type="presOf" srcId="{FEB28234-5BCC-4254-B2BD-D205824029BA}" destId="{E6499502-887E-443E-8EB7-049BA7A4ACFB}" srcOrd="0" destOrd="0" presId="urn:microsoft.com/office/officeart/2008/layout/CaptionedPictures"/>
    <dgm:cxn modelId="{9BBEA2B3-9EA4-4622-92A8-C379A1DD8FB6}" type="presParOf" srcId="{44558E28-9255-4969-A0A6-DEE0B9FDF613}" destId="{32511E95-7E86-42EC-A550-339A10E4A683}" srcOrd="0" destOrd="0" presId="urn:microsoft.com/office/officeart/2008/layout/CaptionedPictures"/>
    <dgm:cxn modelId="{B70077BF-E669-4E25-816D-50F995AF207D}" type="presParOf" srcId="{32511E95-7E86-42EC-A550-339A10E4A683}" destId="{E6D58DE0-18C7-439A-AF4F-614B1AC6CA83}" srcOrd="0" destOrd="0" presId="urn:microsoft.com/office/officeart/2008/layout/CaptionedPictures"/>
    <dgm:cxn modelId="{1F785E13-C308-4B8E-83F9-DBEFA9DB4C38}" type="presParOf" srcId="{32511E95-7E86-42EC-A550-339A10E4A683}" destId="{0103914B-C738-4974-B821-952919D4CFAA}" srcOrd="1" destOrd="0" presId="urn:microsoft.com/office/officeart/2008/layout/CaptionedPictures"/>
    <dgm:cxn modelId="{3DC8D914-0158-45E7-A4CB-FD5E6249D2CE}" type="presParOf" srcId="{32511E95-7E86-42EC-A550-339A10E4A683}" destId="{A6A390FC-B9B0-48AA-A29F-3B30B229D075}" srcOrd="2" destOrd="0" presId="urn:microsoft.com/office/officeart/2008/layout/CaptionedPictures"/>
    <dgm:cxn modelId="{C67203BC-7C1D-46EA-9470-C39E26E175D8}" type="presParOf" srcId="{A6A390FC-B9B0-48AA-A29F-3B30B229D075}" destId="{A362C885-6823-48FE-AB7A-86643E79E8F7}" srcOrd="0" destOrd="0" presId="urn:microsoft.com/office/officeart/2008/layout/CaptionedPictures"/>
    <dgm:cxn modelId="{73FBDC86-E31C-4E20-B239-C3F50584FEFB}" type="presParOf" srcId="{A6A390FC-B9B0-48AA-A29F-3B30B229D075}" destId="{D25745F3-4013-467C-99EB-69C7D7F9C1F0}" srcOrd="1" destOrd="0" presId="urn:microsoft.com/office/officeart/2008/layout/CaptionedPictures"/>
    <dgm:cxn modelId="{1474FE6D-3061-49B8-89E5-54FD0011D045}" type="presParOf" srcId="{44558E28-9255-4969-A0A6-DEE0B9FDF613}" destId="{AFDF9CE6-8BED-49B5-958A-29EC0223982C}" srcOrd="1" destOrd="0" presId="urn:microsoft.com/office/officeart/2008/layout/CaptionedPictures"/>
    <dgm:cxn modelId="{A9642563-F99B-4F0E-8D10-138D188E245C}" type="presParOf" srcId="{44558E28-9255-4969-A0A6-DEE0B9FDF613}" destId="{54A4CB80-7936-40A9-A2F4-9988075D7BA8}" srcOrd="2" destOrd="0" presId="urn:microsoft.com/office/officeart/2008/layout/CaptionedPictures"/>
    <dgm:cxn modelId="{DE96F55D-7046-4ABD-BFB2-FE56EACD360A}" type="presParOf" srcId="{54A4CB80-7936-40A9-A2F4-9988075D7BA8}" destId="{99765AE7-16D2-4159-AF9B-BA8EE3BFEEBE}" srcOrd="0" destOrd="0" presId="urn:microsoft.com/office/officeart/2008/layout/CaptionedPictures"/>
    <dgm:cxn modelId="{21A49763-E7F5-4628-8928-47656888A1CB}" type="presParOf" srcId="{54A4CB80-7936-40A9-A2F4-9988075D7BA8}" destId="{39D6B5AF-2C75-40BA-9448-3F45B682A490}" srcOrd="1" destOrd="0" presId="urn:microsoft.com/office/officeart/2008/layout/CaptionedPictures"/>
    <dgm:cxn modelId="{822D5253-D8EC-4DAC-A8EF-9E91915BE66C}" type="presParOf" srcId="{54A4CB80-7936-40A9-A2F4-9988075D7BA8}" destId="{10EC3297-39F1-4BC3-A04D-C14D84F855DA}" srcOrd="2" destOrd="0" presId="urn:microsoft.com/office/officeart/2008/layout/CaptionedPictures"/>
    <dgm:cxn modelId="{2A803F1D-2F2B-45A9-854C-8C4B9AB44E32}" type="presParOf" srcId="{10EC3297-39F1-4BC3-A04D-C14D84F855DA}" destId="{7306C8CA-AF54-4016-8E29-A9CEE5EE511A}" srcOrd="0" destOrd="0" presId="urn:microsoft.com/office/officeart/2008/layout/CaptionedPictures"/>
    <dgm:cxn modelId="{5A9FF292-496F-4D14-A0D4-A58CD19D0A50}" type="presParOf" srcId="{10EC3297-39F1-4BC3-A04D-C14D84F855DA}" destId="{22D4006E-E7F5-4BAF-B9C1-E4A4CB844C8D}" srcOrd="1" destOrd="0" presId="urn:microsoft.com/office/officeart/2008/layout/CaptionedPictures"/>
    <dgm:cxn modelId="{95F5D3AA-4646-4AFE-A3F2-6F56F566CDF7}" type="presParOf" srcId="{44558E28-9255-4969-A0A6-DEE0B9FDF613}" destId="{9CC44531-E306-4DBB-840D-3FBDBF4C3631}" srcOrd="3" destOrd="0" presId="urn:microsoft.com/office/officeart/2008/layout/CaptionedPictures"/>
    <dgm:cxn modelId="{369EACC7-8895-4117-826E-5DB8C9848C55}" type="presParOf" srcId="{44558E28-9255-4969-A0A6-DEE0B9FDF613}" destId="{8758C00F-A17A-42A2-90A9-793F033F5F52}" srcOrd="4" destOrd="0" presId="urn:microsoft.com/office/officeart/2008/layout/CaptionedPictures"/>
    <dgm:cxn modelId="{8CD9A528-E173-4E50-A228-1BF21CB5E017}" type="presParOf" srcId="{8758C00F-A17A-42A2-90A9-793F033F5F52}" destId="{4C76EFB0-BB3B-48E4-B58D-98C4CE33EC03}" srcOrd="0" destOrd="0" presId="urn:microsoft.com/office/officeart/2008/layout/CaptionedPictures"/>
    <dgm:cxn modelId="{6484CEF5-A5BB-423F-99F4-1B35B0462654}" type="presParOf" srcId="{8758C00F-A17A-42A2-90A9-793F033F5F52}" destId="{D0E23A58-E941-45FB-8F4C-5A51EDCE765E}" srcOrd="1" destOrd="0" presId="urn:microsoft.com/office/officeart/2008/layout/CaptionedPictures"/>
    <dgm:cxn modelId="{332ABD80-06EC-433A-8377-1F91D18190E7}" type="presParOf" srcId="{8758C00F-A17A-42A2-90A9-793F033F5F52}" destId="{DDC3319D-D738-4FE0-8749-CB1F9D3ECAA0}" srcOrd="2" destOrd="0" presId="urn:microsoft.com/office/officeart/2008/layout/CaptionedPictures"/>
    <dgm:cxn modelId="{168063E0-2EE4-4283-BB25-CD401C3F3BB8}" type="presParOf" srcId="{DDC3319D-D738-4FE0-8749-CB1F9D3ECAA0}" destId="{9B1227C2-0E16-4666-8B81-4CFB058B3521}" srcOrd="0" destOrd="0" presId="urn:microsoft.com/office/officeart/2008/layout/CaptionedPictures"/>
    <dgm:cxn modelId="{A36E0508-C1C2-4BF8-A5A1-9A20818E19DC}" type="presParOf" srcId="{DDC3319D-D738-4FE0-8749-CB1F9D3ECAA0}" destId="{2B3EA66F-E0EA-45A3-B2E0-267CE85CC8E6}" srcOrd="1" destOrd="0" presId="urn:microsoft.com/office/officeart/2008/layout/CaptionedPictures"/>
    <dgm:cxn modelId="{A99BBEB3-2D5B-4471-AD86-036D49751606}" type="presParOf" srcId="{44558E28-9255-4969-A0A6-DEE0B9FDF613}" destId="{8CA40351-AE8B-4B01-B21D-B49563AAB110}" srcOrd="5" destOrd="0" presId="urn:microsoft.com/office/officeart/2008/layout/CaptionedPictures"/>
    <dgm:cxn modelId="{01DFFA58-10DD-4F06-9CB0-8F28E34465ED}" type="presParOf" srcId="{44558E28-9255-4969-A0A6-DEE0B9FDF613}" destId="{4E99DCD7-9E70-4F2A-8C9F-781240115B50}" srcOrd="6" destOrd="0" presId="urn:microsoft.com/office/officeart/2008/layout/CaptionedPictures"/>
    <dgm:cxn modelId="{3031FE3D-A84E-4892-A2C8-B1EE9F89F778}" type="presParOf" srcId="{4E99DCD7-9E70-4F2A-8C9F-781240115B50}" destId="{FEF3398F-20B4-4B63-8245-9ADA9779F827}" srcOrd="0" destOrd="0" presId="urn:microsoft.com/office/officeart/2008/layout/CaptionedPictures"/>
    <dgm:cxn modelId="{6351F481-72A9-427C-A2C6-5F8F15710E24}" type="presParOf" srcId="{4E99DCD7-9E70-4F2A-8C9F-781240115B50}" destId="{E56D9D67-01B9-41CF-AC04-EC5C84B1AE76}" srcOrd="1" destOrd="0" presId="urn:microsoft.com/office/officeart/2008/layout/CaptionedPictures"/>
    <dgm:cxn modelId="{AE5F5B56-3F2B-4520-82E6-6A8AE9061E0F}" type="presParOf" srcId="{4E99DCD7-9E70-4F2A-8C9F-781240115B50}" destId="{AB991F85-FE06-4858-A9F3-81EFD7E36454}" srcOrd="2" destOrd="0" presId="urn:microsoft.com/office/officeart/2008/layout/CaptionedPictures"/>
    <dgm:cxn modelId="{42EC1BDA-DC26-443C-8602-7853E4068D4F}" type="presParOf" srcId="{AB991F85-FE06-4858-A9F3-81EFD7E36454}" destId="{370482AF-F99D-4C74-A3F0-84E25E1C634D}" srcOrd="0" destOrd="0" presId="urn:microsoft.com/office/officeart/2008/layout/CaptionedPictures"/>
    <dgm:cxn modelId="{5327502D-3930-4298-8DBA-429A4D445530}" type="presParOf" srcId="{AB991F85-FE06-4858-A9F3-81EFD7E36454}" destId="{A3E838BB-1FE7-4DCC-843E-B128282A3B15}" srcOrd="1" destOrd="0" presId="urn:microsoft.com/office/officeart/2008/layout/CaptionedPictures"/>
    <dgm:cxn modelId="{B00B2DCE-D8D7-4211-929F-F1815FC2C843}" type="presParOf" srcId="{44558E28-9255-4969-A0A6-DEE0B9FDF613}" destId="{9D8FC00B-D5AD-49A0-A6EE-6218FC25E845}" srcOrd="7" destOrd="0" presId="urn:microsoft.com/office/officeart/2008/layout/CaptionedPictures"/>
    <dgm:cxn modelId="{9FC5C132-9B90-4B2E-8402-972854D4B55C}" type="presParOf" srcId="{44558E28-9255-4969-A0A6-DEE0B9FDF613}" destId="{C464319F-D032-4517-AE23-19D55C6104B2}" srcOrd="8" destOrd="0" presId="urn:microsoft.com/office/officeart/2008/layout/CaptionedPictures"/>
    <dgm:cxn modelId="{58A91612-1BF1-4BFA-89B0-974DCD454261}" type="presParOf" srcId="{C464319F-D032-4517-AE23-19D55C6104B2}" destId="{A06D8CE0-5595-4A13-99BC-790909555F96}" srcOrd="0" destOrd="0" presId="urn:microsoft.com/office/officeart/2008/layout/CaptionedPictures"/>
    <dgm:cxn modelId="{386781E8-C5C2-47F0-B168-2AE53CA70438}" type="presParOf" srcId="{C464319F-D032-4517-AE23-19D55C6104B2}" destId="{9EB98782-834D-4153-90BD-AF67F509E5B0}" srcOrd="1" destOrd="0" presId="urn:microsoft.com/office/officeart/2008/layout/CaptionedPictures"/>
    <dgm:cxn modelId="{EA083AE3-703B-4012-8C2F-980AF7035F16}" type="presParOf" srcId="{C464319F-D032-4517-AE23-19D55C6104B2}" destId="{E5F1DEE7-5510-48F1-9527-404159FDAC81}" srcOrd="2" destOrd="0" presId="urn:microsoft.com/office/officeart/2008/layout/CaptionedPictures"/>
    <dgm:cxn modelId="{0FE7DE8B-33E3-4D9F-A049-2A036B842C38}" type="presParOf" srcId="{E5F1DEE7-5510-48F1-9527-404159FDAC81}" destId="{F0FEB1F4-6C55-496B-A326-62C2B020E32B}" srcOrd="0" destOrd="0" presId="urn:microsoft.com/office/officeart/2008/layout/CaptionedPictures"/>
    <dgm:cxn modelId="{3F35D117-28E8-4B2F-857B-55AAC40DBE0D}" type="presParOf" srcId="{E5F1DEE7-5510-48F1-9527-404159FDAC81}" destId="{E42639B6-D9FE-4A9E-B69A-39550C8358AC}" srcOrd="1" destOrd="0" presId="urn:microsoft.com/office/officeart/2008/layout/CaptionedPictures"/>
    <dgm:cxn modelId="{650F0610-ED08-44DF-9C78-215BEB34F8B5}" type="presParOf" srcId="{44558E28-9255-4969-A0A6-DEE0B9FDF613}" destId="{C58DEA15-32FB-4667-9352-FE65911D7C60}" srcOrd="9" destOrd="0" presId="urn:microsoft.com/office/officeart/2008/layout/CaptionedPictures"/>
    <dgm:cxn modelId="{4C579E52-B40D-4239-B84C-BC52A114DF19}" type="presParOf" srcId="{44558E28-9255-4969-A0A6-DEE0B9FDF613}" destId="{2D91386F-5E34-4BC6-9642-E7E54E01E60B}" srcOrd="10" destOrd="0" presId="urn:microsoft.com/office/officeart/2008/layout/CaptionedPictures"/>
    <dgm:cxn modelId="{BC284684-E209-4B7A-990A-1E51529FAFF9}" type="presParOf" srcId="{2D91386F-5E34-4BC6-9642-E7E54E01E60B}" destId="{E7A5C471-3AF3-4B95-B881-31AB192F81F1}" srcOrd="0" destOrd="0" presId="urn:microsoft.com/office/officeart/2008/layout/CaptionedPictures"/>
    <dgm:cxn modelId="{85175810-58FD-44F4-8773-7D9A57D06F79}" type="presParOf" srcId="{2D91386F-5E34-4BC6-9642-E7E54E01E60B}" destId="{9784FE2D-3116-42A3-A99C-C5AACDB176EA}" srcOrd="1" destOrd="0" presId="urn:microsoft.com/office/officeart/2008/layout/CaptionedPictures"/>
    <dgm:cxn modelId="{28B993E9-A9DC-44F9-BFBC-EBB9314DF60F}" type="presParOf" srcId="{2D91386F-5E34-4BC6-9642-E7E54E01E60B}" destId="{4B837335-4ED0-4F2D-A37A-8C6BF43D3F31}" srcOrd="2" destOrd="0" presId="urn:microsoft.com/office/officeart/2008/layout/CaptionedPictures"/>
    <dgm:cxn modelId="{DBFFBA43-6F49-40BE-BE75-99C2AF2B029D}" type="presParOf" srcId="{4B837335-4ED0-4F2D-A37A-8C6BF43D3F31}" destId="{B736B91E-F398-4296-B9FD-BA79953D78F0}" srcOrd="0" destOrd="0" presId="urn:microsoft.com/office/officeart/2008/layout/CaptionedPictures"/>
    <dgm:cxn modelId="{F4B10D11-1123-4DE3-9492-9248B34FD747}" type="presParOf" srcId="{4B837335-4ED0-4F2D-A37A-8C6BF43D3F31}" destId="{E5D779AB-2421-46A2-BCBA-F14EC8EC0699}" srcOrd="1" destOrd="0" presId="urn:microsoft.com/office/officeart/2008/layout/CaptionedPictures"/>
    <dgm:cxn modelId="{E30D7C0C-F686-4B23-B22C-B347D500DE29}" type="presParOf" srcId="{44558E28-9255-4969-A0A6-DEE0B9FDF613}" destId="{8F65E922-2D98-4A2F-A267-C63BFFF675C3}" srcOrd="11" destOrd="0" presId="urn:microsoft.com/office/officeart/2008/layout/CaptionedPictures"/>
    <dgm:cxn modelId="{F4D2F7E1-61C9-4BC9-A692-EB13500FEF91}" type="presParOf" srcId="{44558E28-9255-4969-A0A6-DEE0B9FDF613}" destId="{3C008F0D-9E06-4D4C-9473-6BFC03C7FAA0}" srcOrd="12" destOrd="0" presId="urn:microsoft.com/office/officeart/2008/layout/CaptionedPictures"/>
    <dgm:cxn modelId="{432AA69C-B392-469C-82C3-564023B1D3C2}" type="presParOf" srcId="{3C008F0D-9E06-4D4C-9473-6BFC03C7FAA0}" destId="{81709781-7EB1-47A7-9059-B7F53D2981B4}" srcOrd="0" destOrd="0" presId="urn:microsoft.com/office/officeart/2008/layout/CaptionedPictures"/>
    <dgm:cxn modelId="{F42A4082-37CA-4812-892A-47DE448CCAEC}" type="presParOf" srcId="{3C008F0D-9E06-4D4C-9473-6BFC03C7FAA0}" destId="{A33F1A52-60AD-42AA-A618-7E7779115510}" srcOrd="1" destOrd="0" presId="urn:microsoft.com/office/officeart/2008/layout/CaptionedPictures"/>
    <dgm:cxn modelId="{2AD104C1-B037-4FBE-A842-4B6F7BEB1282}" type="presParOf" srcId="{3C008F0D-9E06-4D4C-9473-6BFC03C7FAA0}" destId="{7E7AEA3E-CFCB-4B15-8386-1EF042185475}" srcOrd="2" destOrd="0" presId="urn:microsoft.com/office/officeart/2008/layout/CaptionedPictures"/>
    <dgm:cxn modelId="{9B6440E9-7CEF-4D2E-B80F-69D32E018BEF}" type="presParOf" srcId="{7E7AEA3E-CFCB-4B15-8386-1EF042185475}" destId="{6C1835C7-4104-4C77-A8A8-B397C14AFE80}" srcOrd="0" destOrd="0" presId="urn:microsoft.com/office/officeart/2008/layout/CaptionedPictures"/>
    <dgm:cxn modelId="{89E20675-7D7E-4E4F-861F-546FA2E99FF6}" type="presParOf" srcId="{7E7AEA3E-CFCB-4B15-8386-1EF042185475}" destId="{E6499502-887E-443E-8EB7-049BA7A4ACFB}" srcOrd="1" destOrd="0" presId="urn:microsoft.com/office/officeart/2008/layout/CaptionedPictures"/>
    <dgm:cxn modelId="{8FAC71B7-C649-4290-BD59-74F70C63DB38}" type="presParOf" srcId="{44558E28-9255-4969-A0A6-DEE0B9FDF613}" destId="{9A503CC7-884F-4B40-A878-711AEF3E924F}" srcOrd="13" destOrd="0" presId="urn:microsoft.com/office/officeart/2008/layout/CaptionedPictures"/>
    <dgm:cxn modelId="{7BAB8E94-9B80-4430-8F66-33BBF361EDC5}" type="presParOf" srcId="{44558E28-9255-4969-A0A6-DEE0B9FDF613}" destId="{98354AA3-1451-45D7-B4CC-EED73C481A6D}" srcOrd="14" destOrd="0" presId="urn:microsoft.com/office/officeart/2008/layout/CaptionedPictures"/>
    <dgm:cxn modelId="{5BAA58CD-A9D8-45FA-AC49-1231169B7640}" type="presParOf" srcId="{98354AA3-1451-45D7-B4CC-EED73C481A6D}" destId="{C61BD9D8-9689-4219-86C6-5EDEEAD1CF22}" srcOrd="0" destOrd="0" presId="urn:microsoft.com/office/officeart/2008/layout/CaptionedPictures"/>
    <dgm:cxn modelId="{B17E2251-3A87-41AB-B043-74EBCFD1281A}" type="presParOf" srcId="{98354AA3-1451-45D7-B4CC-EED73C481A6D}" destId="{75181D92-FE1E-4C29-84FE-69B36879D0AA}" srcOrd="1" destOrd="0" presId="urn:microsoft.com/office/officeart/2008/layout/CaptionedPictures"/>
    <dgm:cxn modelId="{FEFE9237-7361-4421-96F9-F5C3197EA57A}" type="presParOf" srcId="{98354AA3-1451-45D7-B4CC-EED73C481A6D}" destId="{D07614C5-0713-4922-83EA-96BE5E16AB7F}" srcOrd="2" destOrd="0" presId="urn:microsoft.com/office/officeart/2008/layout/CaptionedPictures"/>
    <dgm:cxn modelId="{BC195FBD-B677-4EB7-9053-EEF955521792}" type="presParOf" srcId="{D07614C5-0713-4922-83EA-96BE5E16AB7F}" destId="{9BC5F9C3-6746-4212-B8E8-A326B6D6C004}" srcOrd="0" destOrd="0" presId="urn:microsoft.com/office/officeart/2008/layout/CaptionedPictures"/>
    <dgm:cxn modelId="{F45886AA-8DCB-4428-8E64-E2FBF8A8B810}" type="presParOf" srcId="{D07614C5-0713-4922-83EA-96BE5E16AB7F}" destId="{8905EA30-952C-4441-A7DF-FEC96B75F283}" srcOrd="1" destOrd="0" presId="urn:microsoft.com/office/officeart/2008/layout/CaptionedPictures"/>
    <dgm:cxn modelId="{C792413F-480D-48D4-A07E-0EA96E742017}" type="presParOf" srcId="{44558E28-9255-4969-A0A6-DEE0B9FDF613}" destId="{31FB7427-9A5C-488F-B4EC-690CFC6974B8}" srcOrd="15" destOrd="0" presId="urn:microsoft.com/office/officeart/2008/layout/CaptionedPictures"/>
    <dgm:cxn modelId="{1A690B08-99F3-4324-936F-6DA2CC158085}" type="presParOf" srcId="{44558E28-9255-4969-A0A6-DEE0B9FDF613}" destId="{EDAA1202-8DC0-4283-9ADF-BC3C2D5F630F}" srcOrd="16" destOrd="0" presId="urn:microsoft.com/office/officeart/2008/layout/CaptionedPictures"/>
    <dgm:cxn modelId="{751C2C26-38EE-4BD4-B2D3-67ED71EFB7AA}" type="presParOf" srcId="{EDAA1202-8DC0-4283-9ADF-BC3C2D5F630F}" destId="{EF226AD3-946D-452B-A611-E8FE008A7638}" srcOrd="0" destOrd="0" presId="urn:microsoft.com/office/officeart/2008/layout/CaptionedPictures"/>
    <dgm:cxn modelId="{A2C73230-9672-4063-9FEA-0E67BCC30382}" type="presParOf" srcId="{EDAA1202-8DC0-4283-9ADF-BC3C2D5F630F}" destId="{FE7B0049-D121-4E91-927D-8A62903E1ABB}" srcOrd="1" destOrd="0" presId="urn:microsoft.com/office/officeart/2008/layout/CaptionedPictures"/>
    <dgm:cxn modelId="{1E3E33E4-AFFE-4AF4-AA8C-A701BA0A046A}" type="presParOf" srcId="{EDAA1202-8DC0-4283-9ADF-BC3C2D5F630F}" destId="{CF0FB1F4-49F0-4394-B547-78A32F424548}" srcOrd="2" destOrd="0" presId="urn:microsoft.com/office/officeart/2008/layout/CaptionedPictures"/>
    <dgm:cxn modelId="{8C3B77E5-1335-4955-834B-51D212D74574}" type="presParOf" srcId="{CF0FB1F4-49F0-4394-B547-78A32F424548}" destId="{EE3EA03E-A39E-4882-8006-5F05623EAD86}" srcOrd="0" destOrd="0" presId="urn:microsoft.com/office/officeart/2008/layout/CaptionedPictures"/>
    <dgm:cxn modelId="{3C12BA95-7993-4794-A1A7-227F4F709631}" type="presParOf" srcId="{CF0FB1F4-49F0-4394-B547-78A32F424548}" destId="{78271755-79CF-4959-A651-973E3552F3AE}" srcOrd="1" destOrd="0" presId="urn:microsoft.com/office/officeart/2008/layout/CaptionedPictures"/>
    <dgm:cxn modelId="{B268BE01-1EEA-47FD-86E1-AA3370423FD7}" type="presParOf" srcId="{44558E28-9255-4969-A0A6-DEE0B9FDF613}" destId="{4475933E-6A44-451A-9F65-76A9510B9DD3}" srcOrd="17" destOrd="0" presId="urn:microsoft.com/office/officeart/2008/layout/CaptionedPictures"/>
    <dgm:cxn modelId="{B3584302-4F5C-413D-A371-2F3F0D0618DC}" type="presParOf" srcId="{44558E28-9255-4969-A0A6-DEE0B9FDF613}" destId="{F08CD004-67EE-4ED6-B70F-B00993957116}" srcOrd="18" destOrd="0" presId="urn:microsoft.com/office/officeart/2008/layout/CaptionedPictures"/>
    <dgm:cxn modelId="{9019037B-EAEF-49BB-8E96-83BDB2A08BB6}" type="presParOf" srcId="{F08CD004-67EE-4ED6-B70F-B00993957116}" destId="{2BB2E192-98DB-47ED-BF87-99F68985C8C5}" srcOrd="0" destOrd="0" presId="urn:microsoft.com/office/officeart/2008/layout/CaptionedPictures"/>
    <dgm:cxn modelId="{BFE32878-EE65-4B03-907E-219CBAFAC152}" type="presParOf" srcId="{F08CD004-67EE-4ED6-B70F-B00993957116}" destId="{B9389DFD-3630-47CA-A6E0-D835C7D08188}" srcOrd="1" destOrd="0" presId="urn:microsoft.com/office/officeart/2008/layout/CaptionedPictures"/>
    <dgm:cxn modelId="{C980722B-75F0-43BD-B8F5-5F653B0B6664}" type="presParOf" srcId="{F08CD004-67EE-4ED6-B70F-B00993957116}" destId="{E1AAF4DF-4DDD-47FE-8FD6-F88013690041}" srcOrd="2" destOrd="0" presId="urn:microsoft.com/office/officeart/2008/layout/CaptionedPictures"/>
    <dgm:cxn modelId="{50D9AD63-FE76-4E74-A17B-C6B98DAF99E2}" type="presParOf" srcId="{E1AAF4DF-4DDD-47FE-8FD6-F88013690041}" destId="{712F5B0C-2975-42B5-9663-47D66EA072A0}" srcOrd="0" destOrd="0" presId="urn:microsoft.com/office/officeart/2008/layout/CaptionedPictures"/>
    <dgm:cxn modelId="{18CA92B0-AD14-446D-B70F-8D84613D7D43}" type="presParOf" srcId="{E1AAF4DF-4DDD-47FE-8FD6-F88013690041}" destId="{9CF27067-F7A7-4FF9-B3A3-607FA79333F0}" srcOrd="1" destOrd="0" presId="urn:microsoft.com/office/officeart/2008/layout/CaptionedPictures"/>
    <dgm:cxn modelId="{315067DC-B7AC-4D98-8A57-9B7AE9BBB043}" type="presParOf" srcId="{44558E28-9255-4969-A0A6-DEE0B9FDF613}" destId="{7A4AC650-EA82-408B-9405-3D03BADF3961}" srcOrd="19" destOrd="0" presId="urn:microsoft.com/office/officeart/2008/layout/CaptionedPictures"/>
    <dgm:cxn modelId="{173F59CE-A7A9-4CA8-9140-52522D800E0C}" type="presParOf" srcId="{44558E28-9255-4969-A0A6-DEE0B9FDF613}" destId="{BA9ADD59-0D60-45EB-9584-5C8506354329}" srcOrd="20" destOrd="0" presId="urn:microsoft.com/office/officeart/2008/layout/CaptionedPictures"/>
    <dgm:cxn modelId="{723E4B20-3FD2-48F3-A65E-638E9D1D05A2}" type="presParOf" srcId="{BA9ADD59-0D60-45EB-9584-5C8506354329}" destId="{E8F3FEBA-8056-48E6-86C3-7DD638342169}" srcOrd="0" destOrd="0" presId="urn:microsoft.com/office/officeart/2008/layout/CaptionedPictures"/>
    <dgm:cxn modelId="{416C89D8-C4F0-4142-9F48-FFDFA1827BCE}" type="presParOf" srcId="{BA9ADD59-0D60-45EB-9584-5C8506354329}" destId="{B90E19F3-3698-47DD-AEFD-3429E059D491}" srcOrd="1" destOrd="0" presId="urn:microsoft.com/office/officeart/2008/layout/CaptionedPictures"/>
    <dgm:cxn modelId="{61027F9C-AD29-49FA-9591-17D65FCAD595}" type="presParOf" srcId="{BA9ADD59-0D60-45EB-9584-5C8506354329}" destId="{D5F71EB9-4C7C-4072-B5AB-1537F5262A86}" srcOrd="2" destOrd="0" presId="urn:microsoft.com/office/officeart/2008/layout/CaptionedPictures"/>
    <dgm:cxn modelId="{D3D2BB82-54AF-4B37-A75F-33D6F5E12FA5}" type="presParOf" srcId="{D5F71EB9-4C7C-4072-B5AB-1537F5262A86}" destId="{4EE33761-8946-4CB8-8C99-C41E051BA5CA}" srcOrd="0" destOrd="0" presId="urn:microsoft.com/office/officeart/2008/layout/CaptionedPictures"/>
    <dgm:cxn modelId="{D699596E-9E5F-4467-AABE-4DCB2AD0D3B0}" type="presParOf" srcId="{D5F71EB9-4C7C-4072-B5AB-1537F5262A86}" destId="{EBD9BEA7-902D-4D4F-9144-BEE7D77EF47C}" srcOrd="1" destOrd="0" presId="urn:microsoft.com/office/officeart/2008/layout/CaptionedPictures"/>
    <dgm:cxn modelId="{C09F6EF0-353A-4E73-AE50-DA88A0C5934D}" type="presParOf" srcId="{44558E28-9255-4969-A0A6-DEE0B9FDF613}" destId="{B915CAAB-D730-4B38-994B-CDFD9F12C172}" srcOrd="21" destOrd="0" presId="urn:microsoft.com/office/officeart/2008/layout/CaptionedPictures"/>
    <dgm:cxn modelId="{79721213-621D-414A-AADB-DDCC4573049B}" type="presParOf" srcId="{44558E28-9255-4969-A0A6-DEE0B9FDF613}" destId="{72DE7F94-E0F4-4768-8D5D-FB7EE3FCFEDC}" srcOrd="22" destOrd="0" presId="urn:microsoft.com/office/officeart/2008/layout/CaptionedPictures"/>
    <dgm:cxn modelId="{97C7E64B-FBBA-44AF-A82D-1A4913E6A770}" type="presParOf" srcId="{72DE7F94-E0F4-4768-8D5D-FB7EE3FCFEDC}" destId="{988089C4-8F56-4F1E-8FF3-06CA8B75D275}" srcOrd="0" destOrd="0" presId="urn:microsoft.com/office/officeart/2008/layout/CaptionedPictures"/>
    <dgm:cxn modelId="{B0020019-3F69-47C5-B992-CB708FFACBBB}" type="presParOf" srcId="{72DE7F94-E0F4-4768-8D5D-FB7EE3FCFEDC}" destId="{829A113C-4FC1-4B90-823D-86C210855962}" srcOrd="1" destOrd="0" presId="urn:microsoft.com/office/officeart/2008/layout/CaptionedPictures"/>
    <dgm:cxn modelId="{900BC2C5-033D-4A67-81B3-2C5D39DA51F1}" type="presParOf" srcId="{72DE7F94-E0F4-4768-8D5D-FB7EE3FCFEDC}" destId="{8AA29035-5D66-462B-9AA4-5F93E8F2C5B6}" srcOrd="2" destOrd="0" presId="urn:microsoft.com/office/officeart/2008/layout/CaptionedPictures"/>
    <dgm:cxn modelId="{F69FD71C-D764-4E95-82A7-E64849629F1B}" type="presParOf" srcId="{8AA29035-5D66-462B-9AA4-5F93E8F2C5B6}" destId="{18BA8299-E42E-4D7A-B271-8869D372EE95}" srcOrd="0" destOrd="0" presId="urn:microsoft.com/office/officeart/2008/layout/CaptionedPictures"/>
    <dgm:cxn modelId="{17B7F8A9-C899-4685-9F2C-0E2C6C036C89}"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C590E472-9C9B-4819-8A09-9420D49F576C}" srcId="{D4BCD29F-FFF8-48A9-85D0-8D202FF5AE90}" destId="{8199A591-CB64-4814-A8E5-C440C12A1EE6}" srcOrd="4" destOrd="0" parTransId="{7B9A9BAA-3B6B-45CB-9533-68E9F9B475C4}" sibTransId="{CF9EAA26-7671-4845-8ED7-2F8FF970B145}"/>
    <dgm:cxn modelId="{94850A67-2653-4EAF-B247-EED489F0D4BE}" type="presOf" srcId="{C3150B8C-40C7-497C-A489-C349C5E67063}" destId="{A3E838BB-1FE7-4DCC-843E-B128282A3B15}" srcOrd="0" destOrd="0" presId="urn:microsoft.com/office/officeart/2008/layout/CaptionedPictures"/>
    <dgm:cxn modelId="{1CCF9B75-B78C-4060-9EA1-DF6AA2970FEE}" type="presOf" srcId="{086C565F-20B8-48E0-819A-C262483945EE}" destId="{EBD9BEA7-902D-4D4F-9144-BEE7D77EF47C}"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618764AB-704C-4842-B68A-90BEF082C4A1}" type="presOf" srcId="{E6FAA5C6-3659-466F-A754-7587CC4A5051}" destId="{E5D779AB-2421-46A2-BCBA-F14EC8EC0699}"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4238B3FB-348D-4DCF-9DBC-EF423C42D650}" type="presOf" srcId="{0AA29610-BDAE-49B7-8E27-A8F527B331C0}" destId="{4C8424F2-5E5C-4878-B777-7BB6FB135302}" srcOrd="0" destOrd="0" presId="urn:microsoft.com/office/officeart/2008/layout/CaptionedPictures"/>
    <dgm:cxn modelId="{49C999A8-7CB9-4DF6-98CA-F7DBF526C82E}" type="presOf" srcId="{1382C661-1E8F-43F3-8125-34886BD6F14F}" destId="{8905EA30-952C-4441-A7DF-FEC96B75F283}" srcOrd="0" destOrd="0" presId="urn:microsoft.com/office/officeart/2008/layout/CaptionedPictures"/>
    <dgm:cxn modelId="{4BD690DD-20C9-49D9-98C8-4F7A97F5227B}" type="presOf" srcId="{68727934-8A80-4880-983C-6D7B9FCB3E52}" destId="{D25745F3-4013-467C-99EB-69C7D7F9C1F0}" srcOrd="0" destOrd="0" presId="urn:microsoft.com/office/officeart/2008/layout/CaptionedPictures"/>
    <dgm:cxn modelId="{ADBF7491-D921-405F-AD66-AAE7CB5DC0DB}" srcId="{D4BCD29F-FFF8-48A9-85D0-8D202FF5AE90}" destId="{32E1D4FB-6548-4979-805C-A3574654F591}" srcOrd="1" destOrd="0" parTransId="{3D1E0F99-D17F-42F1-AE71-031D651D867F}" sibTransId="{9EDDE57B-6DCA-4C54-8A45-A50F2DA019ED}"/>
    <dgm:cxn modelId="{CEEF3E99-F88D-4738-87B1-3D82327EE386}" type="presOf" srcId="{8199A591-CB64-4814-A8E5-C440C12A1EE6}" destId="{E42639B6-D9FE-4A9E-B69A-39550C8358AC}" srcOrd="0" destOrd="0" presId="urn:microsoft.com/office/officeart/2008/layout/CaptionedPictures"/>
    <dgm:cxn modelId="{2D141114-DD12-4F3D-9941-3BC325207FBA}" srcId="{D4BCD29F-FFF8-48A9-85D0-8D202FF5AE90}" destId="{FEB28234-5BCC-4254-B2BD-D205824029BA}" srcOrd="6" destOrd="0" parTransId="{5ADB0AFB-7263-4271-ACFB-821773B8FCCE}" sibTransId="{478C87B7-1E9C-46E8-B9BA-09F5DE0BF55C}"/>
    <dgm:cxn modelId="{007E7D24-DCDB-45BF-A5E7-EA773209E96F}" type="presOf" srcId="{DE2F2FE5-7FA6-4BA3-B9B7-365E3A3FE4C5}" destId="{9CF27067-F7A7-4FF9-B3A3-607FA79333F0}" srcOrd="0" destOrd="0" presId="urn:microsoft.com/office/officeart/2008/layout/CaptionedPictures"/>
    <dgm:cxn modelId="{58FD4A68-A7E9-4707-A650-31850CD91EB9}" type="presOf" srcId="{D4BCD29F-FFF8-48A9-85D0-8D202FF5AE90}" destId="{44558E28-9255-4969-A0A6-DEE0B9FDF613}" srcOrd="0" destOrd="0" presId="urn:microsoft.com/office/officeart/2008/layout/CaptionedPictures"/>
    <dgm:cxn modelId="{08EDAE5F-B7A2-4721-AFBA-BF67E68F71D4}" type="presOf" srcId="{643CC54E-1600-4B36-8D0B-746622D5EC92}" destId="{78271755-79CF-4959-A651-973E3552F3AE}" srcOrd="0" destOrd="0" presId="urn:microsoft.com/office/officeart/2008/layout/CaptionedPictures"/>
    <dgm:cxn modelId="{5548DB46-91E2-40D4-A666-E6658401D97A}" type="presOf" srcId="{FEB28234-5BCC-4254-B2BD-D205824029BA}" destId="{E6499502-887E-443E-8EB7-049BA7A4ACFB}" srcOrd="0" destOrd="0" presId="urn:microsoft.com/office/officeart/2008/layout/CaptionedPictures"/>
    <dgm:cxn modelId="{CACD6DDF-753C-4AD4-8216-B9213DA72CA0}" type="presOf" srcId="{32E1D4FB-6548-4979-805C-A3574654F591}" destId="{22D4006E-E7F5-4BAF-B9C1-E4A4CB844C8D}" srcOrd="0" destOrd="0" presId="urn:microsoft.com/office/officeart/2008/layout/CaptionedPictures"/>
    <dgm:cxn modelId="{FE0E1753-9517-4C85-AABE-8AF6FBF79324}" type="presOf" srcId="{2D658411-4F2E-4E23-99D1-19A175128843}" destId="{2B3EA66F-E0EA-45A3-B2E0-267CE85CC8E6}" srcOrd="0" destOrd="0" presId="urn:microsoft.com/office/officeart/2008/layout/CaptionedPictures"/>
    <dgm:cxn modelId="{81E632F5-ED32-4AEB-8256-B1EF2D459629}" type="presParOf" srcId="{44558E28-9255-4969-A0A6-DEE0B9FDF613}" destId="{32511E95-7E86-42EC-A550-339A10E4A683}" srcOrd="0" destOrd="0" presId="urn:microsoft.com/office/officeart/2008/layout/CaptionedPictures"/>
    <dgm:cxn modelId="{4F6670A8-86BF-4DB8-9A29-186B7FD3D653}" type="presParOf" srcId="{32511E95-7E86-42EC-A550-339A10E4A683}" destId="{E6D58DE0-18C7-439A-AF4F-614B1AC6CA83}" srcOrd="0" destOrd="0" presId="urn:microsoft.com/office/officeart/2008/layout/CaptionedPictures"/>
    <dgm:cxn modelId="{FA025022-F492-4EB1-99F3-E08D910851E4}" type="presParOf" srcId="{32511E95-7E86-42EC-A550-339A10E4A683}" destId="{0103914B-C738-4974-B821-952919D4CFAA}" srcOrd="1" destOrd="0" presId="urn:microsoft.com/office/officeart/2008/layout/CaptionedPictures"/>
    <dgm:cxn modelId="{E3F89C8F-52A9-40C0-A2AC-2A0CCC5029D9}" type="presParOf" srcId="{32511E95-7E86-42EC-A550-339A10E4A683}" destId="{A6A390FC-B9B0-48AA-A29F-3B30B229D075}" srcOrd="2" destOrd="0" presId="urn:microsoft.com/office/officeart/2008/layout/CaptionedPictures"/>
    <dgm:cxn modelId="{CE5E709A-A196-43B1-BC16-A17D98350BBB}" type="presParOf" srcId="{A6A390FC-B9B0-48AA-A29F-3B30B229D075}" destId="{A362C885-6823-48FE-AB7A-86643E79E8F7}" srcOrd="0" destOrd="0" presId="urn:microsoft.com/office/officeart/2008/layout/CaptionedPictures"/>
    <dgm:cxn modelId="{4DF5E6AE-B682-4713-974F-94135E5FF82E}" type="presParOf" srcId="{A6A390FC-B9B0-48AA-A29F-3B30B229D075}" destId="{D25745F3-4013-467C-99EB-69C7D7F9C1F0}" srcOrd="1" destOrd="0" presId="urn:microsoft.com/office/officeart/2008/layout/CaptionedPictures"/>
    <dgm:cxn modelId="{52C394EF-A57A-49A9-82ED-67F19B9515F5}" type="presParOf" srcId="{44558E28-9255-4969-A0A6-DEE0B9FDF613}" destId="{AFDF9CE6-8BED-49B5-958A-29EC0223982C}" srcOrd="1" destOrd="0" presId="urn:microsoft.com/office/officeart/2008/layout/CaptionedPictures"/>
    <dgm:cxn modelId="{02148D17-6D2D-4D08-9B4A-ED0D3F64E730}" type="presParOf" srcId="{44558E28-9255-4969-A0A6-DEE0B9FDF613}" destId="{54A4CB80-7936-40A9-A2F4-9988075D7BA8}" srcOrd="2" destOrd="0" presId="urn:microsoft.com/office/officeart/2008/layout/CaptionedPictures"/>
    <dgm:cxn modelId="{EA347966-CED6-4F50-9287-9D291C95A403}" type="presParOf" srcId="{54A4CB80-7936-40A9-A2F4-9988075D7BA8}" destId="{99765AE7-16D2-4159-AF9B-BA8EE3BFEEBE}" srcOrd="0" destOrd="0" presId="urn:microsoft.com/office/officeart/2008/layout/CaptionedPictures"/>
    <dgm:cxn modelId="{4815E476-75F7-46E9-B048-A11FFB2DFD4A}" type="presParOf" srcId="{54A4CB80-7936-40A9-A2F4-9988075D7BA8}" destId="{39D6B5AF-2C75-40BA-9448-3F45B682A490}" srcOrd="1" destOrd="0" presId="urn:microsoft.com/office/officeart/2008/layout/CaptionedPictures"/>
    <dgm:cxn modelId="{23EE69E9-A7D8-4700-84AE-48E53B0F68ED}" type="presParOf" srcId="{54A4CB80-7936-40A9-A2F4-9988075D7BA8}" destId="{10EC3297-39F1-4BC3-A04D-C14D84F855DA}" srcOrd="2" destOrd="0" presId="urn:microsoft.com/office/officeart/2008/layout/CaptionedPictures"/>
    <dgm:cxn modelId="{07F0A35A-1F3B-4503-AB72-145F89DB30F9}" type="presParOf" srcId="{10EC3297-39F1-4BC3-A04D-C14D84F855DA}" destId="{7306C8CA-AF54-4016-8E29-A9CEE5EE511A}" srcOrd="0" destOrd="0" presId="urn:microsoft.com/office/officeart/2008/layout/CaptionedPictures"/>
    <dgm:cxn modelId="{C1D45B58-223A-4EA7-A0E3-F989FC9A2372}" type="presParOf" srcId="{10EC3297-39F1-4BC3-A04D-C14D84F855DA}" destId="{22D4006E-E7F5-4BAF-B9C1-E4A4CB844C8D}" srcOrd="1" destOrd="0" presId="urn:microsoft.com/office/officeart/2008/layout/CaptionedPictures"/>
    <dgm:cxn modelId="{7442E344-9FFC-4C08-A161-30E7E447EAD1}" type="presParOf" srcId="{44558E28-9255-4969-A0A6-DEE0B9FDF613}" destId="{9CC44531-E306-4DBB-840D-3FBDBF4C3631}" srcOrd="3" destOrd="0" presId="urn:microsoft.com/office/officeart/2008/layout/CaptionedPictures"/>
    <dgm:cxn modelId="{FB0D4EF3-2083-4EC1-A37E-D9327FB6A814}" type="presParOf" srcId="{44558E28-9255-4969-A0A6-DEE0B9FDF613}" destId="{8758C00F-A17A-42A2-90A9-793F033F5F52}" srcOrd="4" destOrd="0" presId="urn:microsoft.com/office/officeart/2008/layout/CaptionedPictures"/>
    <dgm:cxn modelId="{D455B08E-D50D-4548-9481-AE865A96E186}" type="presParOf" srcId="{8758C00F-A17A-42A2-90A9-793F033F5F52}" destId="{4C76EFB0-BB3B-48E4-B58D-98C4CE33EC03}" srcOrd="0" destOrd="0" presId="urn:microsoft.com/office/officeart/2008/layout/CaptionedPictures"/>
    <dgm:cxn modelId="{685FBD7D-4CB0-4CB4-8DE4-FF8B1E1D7F7D}" type="presParOf" srcId="{8758C00F-A17A-42A2-90A9-793F033F5F52}" destId="{D0E23A58-E941-45FB-8F4C-5A51EDCE765E}" srcOrd="1" destOrd="0" presId="urn:microsoft.com/office/officeart/2008/layout/CaptionedPictures"/>
    <dgm:cxn modelId="{F506DF6D-2B5F-4F51-A92B-38EAED73AE60}" type="presParOf" srcId="{8758C00F-A17A-42A2-90A9-793F033F5F52}" destId="{DDC3319D-D738-4FE0-8749-CB1F9D3ECAA0}" srcOrd="2" destOrd="0" presId="urn:microsoft.com/office/officeart/2008/layout/CaptionedPictures"/>
    <dgm:cxn modelId="{F847C3B6-2BE4-41BE-9A9F-60E0A152A13A}" type="presParOf" srcId="{DDC3319D-D738-4FE0-8749-CB1F9D3ECAA0}" destId="{9B1227C2-0E16-4666-8B81-4CFB058B3521}" srcOrd="0" destOrd="0" presId="urn:microsoft.com/office/officeart/2008/layout/CaptionedPictures"/>
    <dgm:cxn modelId="{5EBF63A9-6975-4273-AA8D-ACBF2A3CBC3B}" type="presParOf" srcId="{DDC3319D-D738-4FE0-8749-CB1F9D3ECAA0}" destId="{2B3EA66F-E0EA-45A3-B2E0-267CE85CC8E6}" srcOrd="1" destOrd="0" presId="urn:microsoft.com/office/officeart/2008/layout/CaptionedPictures"/>
    <dgm:cxn modelId="{B2D23E5F-66AF-458D-8D1D-7A2E1FB18FF7}" type="presParOf" srcId="{44558E28-9255-4969-A0A6-DEE0B9FDF613}" destId="{8CA40351-AE8B-4B01-B21D-B49563AAB110}" srcOrd="5" destOrd="0" presId="urn:microsoft.com/office/officeart/2008/layout/CaptionedPictures"/>
    <dgm:cxn modelId="{49D5E3FD-AEBF-4C16-BCA4-5BD06C5D09D9}" type="presParOf" srcId="{44558E28-9255-4969-A0A6-DEE0B9FDF613}" destId="{4E99DCD7-9E70-4F2A-8C9F-781240115B50}" srcOrd="6" destOrd="0" presId="urn:microsoft.com/office/officeart/2008/layout/CaptionedPictures"/>
    <dgm:cxn modelId="{E6C77EBD-E233-4021-9FF0-3F61B26B9208}" type="presParOf" srcId="{4E99DCD7-9E70-4F2A-8C9F-781240115B50}" destId="{FEF3398F-20B4-4B63-8245-9ADA9779F827}" srcOrd="0" destOrd="0" presId="urn:microsoft.com/office/officeart/2008/layout/CaptionedPictures"/>
    <dgm:cxn modelId="{263D8873-F407-4277-96CE-ED2D5FC1DF80}" type="presParOf" srcId="{4E99DCD7-9E70-4F2A-8C9F-781240115B50}" destId="{E56D9D67-01B9-41CF-AC04-EC5C84B1AE76}" srcOrd="1" destOrd="0" presId="urn:microsoft.com/office/officeart/2008/layout/CaptionedPictures"/>
    <dgm:cxn modelId="{461EB24E-0FEF-4464-9752-4969251E680C}" type="presParOf" srcId="{4E99DCD7-9E70-4F2A-8C9F-781240115B50}" destId="{AB991F85-FE06-4858-A9F3-81EFD7E36454}" srcOrd="2" destOrd="0" presId="urn:microsoft.com/office/officeart/2008/layout/CaptionedPictures"/>
    <dgm:cxn modelId="{DA1A23B0-4506-4AE1-81AC-436252AB2676}" type="presParOf" srcId="{AB991F85-FE06-4858-A9F3-81EFD7E36454}" destId="{370482AF-F99D-4C74-A3F0-84E25E1C634D}" srcOrd="0" destOrd="0" presId="urn:microsoft.com/office/officeart/2008/layout/CaptionedPictures"/>
    <dgm:cxn modelId="{0D83221B-FD7A-4125-9643-94BF94194876}" type="presParOf" srcId="{AB991F85-FE06-4858-A9F3-81EFD7E36454}" destId="{A3E838BB-1FE7-4DCC-843E-B128282A3B15}" srcOrd="1" destOrd="0" presId="urn:microsoft.com/office/officeart/2008/layout/CaptionedPictures"/>
    <dgm:cxn modelId="{7B4DD342-EF8B-4D06-98AC-E997228C578E}" type="presParOf" srcId="{44558E28-9255-4969-A0A6-DEE0B9FDF613}" destId="{9D8FC00B-D5AD-49A0-A6EE-6218FC25E845}" srcOrd="7" destOrd="0" presId="urn:microsoft.com/office/officeart/2008/layout/CaptionedPictures"/>
    <dgm:cxn modelId="{FC27DF4E-9DE7-4E1B-8B56-214801D2C3CC}" type="presParOf" srcId="{44558E28-9255-4969-A0A6-DEE0B9FDF613}" destId="{C464319F-D032-4517-AE23-19D55C6104B2}" srcOrd="8" destOrd="0" presId="urn:microsoft.com/office/officeart/2008/layout/CaptionedPictures"/>
    <dgm:cxn modelId="{522235C8-B883-407D-8676-23AB3AB13A2F}" type="presParOf" srcId="{C464319F-D032-4517-AE23-19D55C6104B2}" destId="{A06D8CE0-5595-4A13-99BC-790909555F96}" srcOrd="0" destOrd="0" presId="urn:microsoft.com/office/officeart/2008/layout/CaptionedPictures"/>
    <dgm:cxn modelId="{72BB3388-2DDB-42EB-B749-B384C8719A90}" type="presParOf" srcId="{C464319F-D032-4517-AE23-19D55C6104B2}" destId="{9EB98782-834D-4153-90BD-AF67F509E5B0}" srcOrd="1" destOrd="0" presId="urn:microsoft.com/office/officeart/2008/layout/CaptionedPictures"/>
    <dgm:cxn modelId="{DC9EF8C5-EE22-4AD2-A6C9-C3A1D4582E28}" type="presParOf" srcId="{C464319F-D032-4517-AE23-19D55C6104B2}" destId="{E5F1DEE7-5510-48F1-9527-404159FDAC81}" srcOrd="2" destOrd="0" presId="urn:microsoft.com/office/officeart/2008/layout/CaptionedPictures"/>
    <dgm:cxn modelId="{D97F2C2C-A214-40B8-9119-BEB987D1FF64}" type="presParOf" srcId="{E5F1DEE7-5510-48F1-9527-404159FDAC81}" destId="{F0FEB1F4-6C55-496B-A326-62C2B020E32B}" srcOrd="0" destOrd="0" presId="urn:microsoft.com/office/officeart/2008/layout/CaptionedPictures"/>
    <dgm:cxn modelId="{CA7651AE-689A-4151-9459-B08646A34B3A}" type="presParOf" srcId="{E5F1DEE7-5510-48F1-9527-404159FDAC81}" destId="{E42639B6-D9FE-4A9E-B69A-39550C8358AC}" srcOrd="1" destOrd="0" presId="urn:microsoft.com/office/officeart/2008/layout/CaptionedPictures"/>
    <dgm:cxn modelId="{F58548A1-EDE4-4769-BCBB-B4BCD6B6321B}" type="presParOf" srcId="{44558E28-9255-4969-A0A6-DEE0B9FDF613}" destId="{C58DEA15-32FB-4667-9352-FE65911D7C60}" srcOrd="9" destOrd="0" presId="urn:microsoft.com/office/officeart/2008/layout/CaptionedPictures"/>
    <dgm:cxn modelId="{69D8D8DD-BC14-44FF-97CF-1A9348D50083}" type="presParOf" srcId="{44558E28-9255-4969-A0A6-DEE0B9FDF613}" destId="{2D91386F-5E34-4BC6-9642-E7E54E01E60B}" srcOrd="10" destOrd="0" presId="urn:microsoft.com/office/officeart/2008/layout/CaptionedPictures"/>
    <dgm:cxn modelId="{F8FEEBB0-78B0-4D59-A365-9E9261116A2D}" type="presParOf" srcId="{2D91386F-5E34-4BC6-9642-E7E54E01E60B}" destId="{E7A5C471-3AF3-4B95-B881-31AB192F81F1}" srcOrd="0" destOrd="0" presId="urn:microsoft.com/office/officeart/2008/layout/CaptionedPictures"/>
    <dgm:cxn modelId="{663899BD-B87A-458B-AC96-EC0F37A82C4A}" type="presParOf" srcId="{2D91386F-5E34-4BC6-9642-E7E54E01E60B}" destId="{9784FE2D-3116-42A3-A99C-C5AACDB176EA}" srcOrd="1" destOrd="0" presId="urn:microsoft.com/office/officeart/2008/layout/CaptionedPictures"/>
    <dgm:cxn modelId="{60B17D4C-789E-496F-A4D5-F92B5440C5F0}" type="presParOf" srcId="{2D91386F-5E34-4BC6-9642-E7E54E01E60B}" destId="{4B837335-4ED0-4F2D-A37A-8C6BF43D3F31}" srcOrd="2" destOrd="0" presId="urn:microsoft.com/office/officeart/2008/layout/CaptionedPictures"/>
    <dgm:cxn modelId="{C25279DF-42A9-42AD-8DD9-9694A1345436}" type="presParOf" srcId="{4B837335-4ED0-4F2D-A37A-8C6BF43D3F31}" destId="{B736B91E-F398-4296-B9FD-BA79953D78F0}" srcOrd="0" destOrd="0" presId="urn:microsoft.com/office/officeart/2008/layout/CaptionedPictures"/>
    <dgm:cxn modelId="{6BC6053E-1111-4C37-BEA7-E9DB5DED2D23}" type="presParOf" srcId="{4B837335-4ED0-4F2D-A37A-8C6BF43D3F31}" destId="{E5D779AB-2421-46A2-BCBA-F14EC8EC0699}" srcOrd="1" destOrd="0" presId="urn:microsoft.com/office/officeart/2008/layout/CaptionedPictures"/>
    <dgm:cxn modelId="{DA5C905A-AE4B-44F3-9F53-19D28E664A53}" type="presParOf" srcId="{44558E28-9255-4969-A0A6-DEE0B9FDF613}" destId="{8F65E922-2D98-4A2F-A267-C63BFFF675C3}" srcOrd="11" destOrd="0" presId="urn:microsoft.com/office/officeart/2008/layout/CaptionedPictures"/>
    <dgm:cxn modelId="{566D335D-2F11-4DAC-A5C3-5251D9A6FD8C}" type="presParOf" srcId="{44558E28-9255-4969-A0A6-DEE0B9FDF613}" destId="{3C008F0D-9E06-4D4C-9473-6BFC03C7FAA0}" srcOrd="12" destOrd="0" presId="urn:microsoft.com/office/officeart/2008/layout/CaptionedPictures"/>
    <dgm:cxn modelId="{C99762A8-44FE-4854-A2DC-6CAB5089BBD8}" type="presParOf" srcId="{3C008F0D-9E06-4D4C-9473-6BFC03C7FAA0}" destId="{81709781-7EB1-47A7-9059-B7F53D2981B4}" srcOrd="0" destOrd="0" presId="urn:microsoft.com/office/officeart/2008/layout/CaptionedPictures"/>
    <dgm:cxn modelId="{7F486C81-DB6B-4EE2-B928-5C06EA9CA25F}" type="presParOf" srcId="{3C008F0D-9E06-4D4C-9473-6BFC03C7FAA0}" destId="{A33F1A52-60AD-42AA-A618-7E7779115510}" srcOrd="1" destOrd="0" presId="urn:microsoft.com/office/officeart/2008/layout/CaptionedPictures"/>
    <dgm:cxn modelId="{4EA361B5-BE2A-4220-AEDB-9CBA4A1FC81D}" type="presParOf" srcId="{3C008F0D-9E06-4D4C-9473-6BFC03C7FAA0}" destId="{7E7AEA3E-CFCB-4B15-8386-1EF042185475}" srcOrd="2" destOrd="0" presId="urn:microsoft.com/office/officeart/2008/layout/CaptionedPictures"/>
    <dgm:cxn modelId="{16C31E7D-D5BF-4840-9318-D0EBB67EF9A1}" type="presParOf" srcId="{7E7AEA3E-CFCB-4B15-8386-1EF042185475}" destId="{6C1835C7-4104-4C77-A8A8-B397C14AFE80}" srcOrd="0" destOrd="0" presId="urn:microsoft.com/office/officeart/2008/layout/CaptionedPictures"/>
    <dgm:cxn modelId="{44AA8A65-596A-414F-982B-150BBD9069F3}" type="presParOf" srcId="{7E7AEA3E-CFCB-4B15-8386-1EF042185475}" destId="{E6499502-887E-443E-8EB7-049BA7A4ACFB}" srcOrd="1" destOrd="0" presId="urn:microsoft.com/office/officeart/2008/layout/CaptionedPictures"/>
    <dgm:cxn modelId="{E797E3E6-AEFB-4249-9280-83A4D48F2E64}" type="presParOf" srcId="{44558E28-9255-4969-A0A6-DEE0B9FDF613}" destId="{9A503CC7-884F-4B40-A878-711AEF3E924F}" srcOrd="13" destOrd="0" presId="urn:microsoft.com/office/officeart/2008/layout/CaptionedPictures"/>
    <dgm:cxn modelId="{CA2E03DF-8AD8-4644-9F77-78F37118D049}" type="presParOf" srcId="{44558E28-9255-4969-A0A6-DEE0B9FDF613}" destId="{98354AA3-1451-45D7-B4CC-EED73C481A6D}" srcOrd="14" destOrd="0" presId="urn:microsoft.com/office/officeart/2008/layout/CaptionedPictures"/>
    <dgm:cxn modelId="{DAA9DF7A-102E-435F-8870-4D322A0769A1}" type="presParOf" srcId="{98354AA3-1451-45D7-B4CC-EED73C481A6D}" destId="{C61BD9D8-9689-4219-86C6-5EDEEAD1CF22}" srcOrd="0" destOrd="0" presId="urn:microsoft.com/office/officeart/2008/layout/CaptionedPictures"/>
    <dgm:cxn modelId="{661A41FF-61EF-4342-805F-80D4479F13C4}" type="presParOf" srcId="{98354AA3-1451-45D7-B4CC-EED73C481A6D}" destId="{75181D92-FE1E-4C29-84FE-69B36879D0AA}" srcOrd="1" destOrd="0" presId="urn:microsoft.com/office/officeart/2008/layout/CaptionedPictures"/>
    <dgm:cxn modelId="{CBF59C61-AA9C-45C8-80CD-E37B42365CE9}" type="presParOf" srcId="{98354AA3-1451-45D7-B4CC-EED73C481A6D}" destId="{D07614C5-0713-4922-83EA-96BE5E16AB7F}" srcOrd="2" destOrd="0" presId="urn:microsoft.com/office/officeart/2008/layout/CaptionedPictures"/>
    <dgm:cxn modelId="{04F630EC-42EE-4C4E-A09A-6F4A7D970354}" type="presParOf" srcId="{D07614C5-0713-4922-83EA-96BE5E16AB7F}" destId="{9BC5F9C3-6746-4212-B8E8-A326B6D6C004}" srcOrd="0" destOrd="0" presId="urn:microsoft.com/office/officeart/2008/layout/CaptionedPictures"/>
    <dgm:cxn modelId="{DA029A98-0832-4269-9A51-102A211A1512}" type="presParOf" srcId="{D07614C5-0713-4922-83EA-96BE5E16AB7F}" destId="{8905EA30-952C-4441-A7DF-FEC96B75F283}" srcOrd="1" destOrd="0" presId="urn:microsoft.com/office/officeart/2008/layout/CaptionedPictures"/>
    <dgm:cxn modelId="{CFDD88C6-6742-4534-A14A-A6B975EEA309}" type="presParOf" srcId="{44558E28-9255-4969-A0A6-DEE0B9FDF613}" destId="{31FB7427-9A5C-488F-B4EC-690CFC6974B8}" srcOrd="15" destOrd="0" presId="urn:microsoft.com/office/officeart/2008/layout/CaptionedPictures"/>
    <dgm:cxn modelId="{4EE60F4C-0704-4204-8A38-233B36759F14}" type="presParOf" srcId="{44558E28-9255-4969-A0A6-DEE0B9FDF613}" destId="{EDAA1202-8DC0-4283-9ADF-BC3C2D5F630F}" srcOrd="16" destOrd="0" presId="urn:microsoft.com/office/officeart/2008/layout/CaptionedPictures"/>
    <dgm:cxn modelId="{17F9B752-3495-42B9-B74F-B8FA35B9A56B}" type="presParOf" srcId="{EDAA1202-8DC0-4283-9ADF-BC3C2D5F630F}" destId="{EF226AD3-946D-452B-A611-E8FE008A7638}" srcOrd="0" destOrd="0" presId="urn:microsoft.com/office/officeart/2008/layout/CaptionedPictures"/>
    <dgm:cxn modelId="{D52B0047-ABC6-41BE-B17A-70901C598EF0}" type="presParOf" srcId="{EDAA1202-8DC0-4283-9ADF-BC3C2D5F630F}" destId="{FE7B0049-D121-4E91-927D-8A62903E1ABB}" srcOrd="1" destOrd="0" presId="urn:microsoft.com/office/officeart/2008/layout/CaptionedPictures"/>
    <dgm:cxn modelId="{20819B9F-E299-4C16-AD8B-B393203A830F}" type="presParOf" srcId="{EDAA1202-8DC0-4283-9ADF-BC3C2D5F630F}" destId="{CF0FB1F4-49F0-4394-B547-78A32F424548}" srcOrd="2" destOrd="0" presId="urn:microsoft.com/office/officeart/2008/layout/CaptionedPictures"/>
    <dgm:cxn modelId="{5EA0A384-A7C1-4843-8CF8-0450E511189B}" type="presParOf" srcId="{CF0FB1F4-49F0-4394-B547-78A32F424548}" destId="{EE3EA03E-A39E-4882-8006-5F05623EAD86}" srcOrd="0" destOrd="0" presId="urn:microsoft.com/office/officeart/2008/layout/CaptionedPictures"/>
    <dgm:cxn modelId="{9F5F8820-C5D5-4E42-BC24-1663430BBF57}" type="presParOf" srcId="{CF0FB1F4-49F0-4394-B547-78A32F424548}" destId="{78271755-79CF-4959-A651-973E3552F3AE}" srcOrd="1" destOrd="0" presId="urn:microsoft.com/office/officeart/2008/layout/CaptionedPictures"/>
    <dgm:cxn modelId="{F7FEE3F4-4FB8-4E16-AA5D-C02E61DB7F18}" type="presParOf" srcId="{44558E28-9255-4969-A0A6-DEE0B9FDF613}" destId="{4475933E-6A44-451A-9F65-76A9510B9DD3}" srcOrd="17" destOrd="0" presId="urn:microsoft.com/office/officeart/2008/layout/CaptionedPictures"/>
    <dgm:cxn modelId="{8465BACE-C597-4F6A-94C2-A8BECFA738F0}" type="presParOf" srcId="{44558E28-9255-4969-A0A6-DEE0B9FDF613}" destId="{F08CD004-67EE-4ED6-B70F-B00993957116}" srcOrd="18" destOrd="0" presId="urn:microsoft.com/office/officeart/2008/layout/CaptionedPictures"/>
    <dgm:cxn modelId="{54581FC3-7836-4253-B507-E238848066AB}" type="presParOf" srcId="{F08CD004-67EE-4ED6-B70F-B00993957116}" destId="{2BB2E192-98DB-47ED-BF87-99F68985C8C5}" srcOrd="0" destOrd="0" presId="urn:microsoft.com/office/officeart/2008/layout/CaptionedPictures"/>
    <dgm:cxn modelId="{45B70817-8AD9-4E91-AB67-E77060BD319F}" type="presParOf" srcId="{F08CD004-67EE-4ED6-B70F-B00993957116}" destId="{B9389DFD-3630-47CA-A6E0-D835C7D08188}" srcOrd="1" destOrd="0" presId="urn:microsoft.com/office/officeart/2008/layout/CaptionedPictures"/>
    <dgm:cxn modelId="{FB5056E3-F50E-42DF-B8C8-DE016DED41BE}" type="presParOf" srcId="{F08CD004-67EE-4ED6-B70F-B00993957116}" destId="{E1AAF4DF-4DDD-47FE-8FD6-F88013690041}" srcOrd="2" destOrd="0" presId="urn:microsoft.com/office/officeart/2008/layout/CaptionedPictures"/>
    <dgm:cxn modelId="{2078684C-1658-476B-BD3A-DE5932ED34C3}" type="presParOf" srcId="{E1AAF4DF-4DDD-47FE-8FD6-F88013690041}" destId="{712F5B0C-2975-42B5-9663-47D66EA072A0}" srcOrd="0" destOrd="0" presId="urn:microsoft.com/office/officeart/2008/layout/CaptionedPictures"/>
    <dgm:cxn modelId="{6BF39383-D802-4287-983E-CD5D4197E984}" type="presParOf" srcId="{E1AAF4DF-4DDD-47FE-8FD6-F88013690041}" destId="{9CF27067-F7A7-4FF9-B3A3-607FA79333F0}" srcOrd="1" destOrd="0" presId="urn:microsoft.com/office/officeart/2008/layout/CaptionedPictures"/>
    <dgm:cxn modelId="{C3887BEB-4185-4D1D-87A7-5879296C2B15}" type="presParOf" srcId="{44558E28-9255-4969-A0A6-DEE0B9FDF613}" destId="{7A4AC650-EA82-408B-9405-3D03BADF3961}" srcOrd="19" destOrd="0" presId="urn:microsoft.com/office/officeart/2008/layout/CaptionedPictures"/>
    <dgm:cxn modelId="{D6B8A13B-8F18-4681-8300-F63ACE45A04A}" type="presParOf" srcId="{44558E28-9255-4969-A0A6-DEE0B9FDF613}" destId="{BA9ADD59-0D60-45EB-9584-5C8506354329}" srcOrd="20" destOrd="0" presId="urn:microsoft.com/office/officeart/2008/layout/CaptionedPictures"/>
    <dgm:cxn modelId="{78A9E75D-3F05-4517-B097-26B0848E6663}" type="presParOf" srcId="{BA9ADD59-0D60-45EB-9584-5C8506354329}" destId="{E8F3FEBA-8056-48E6-86C3-7DD638342169}" srcOrd="0" destOrd="0" presId="urn:microsoft.com/office/officeart/2008/layout/CaptionedPictures"/>
    <dgm:cxn modelId="{082B6A17-2E54-4EAD-89ED-17C0059D9E4F}" type="presParOf" srcId="{BA9ADD59-0D60-45EB-9584-5C8506354329}" destId="{B90E19F3-3698-47DD-AEFD-3429E059D491}" srcOrd="1" destOrd="0" presId="urn:microsoft.com/office/officeart/2008/layout/CaptionedPictures"/>
    <dgm:cxn modelId="{7B8BFB1F-903B-4BEE-996C-D646EE8553F2}" type="presParOf" srcId="{BA9ADD59-0D60-45EB-9584-5C8506354329}" destId="{D5F71EB9-4C7C-4072-B5AB-1537F5262A86}" srcOrd="2" destOrd="0" presId="urn:microsoft.com/office/officeart/2008/layout/CaptionedPictures"/>
    <dgm:cxn modelId="{8F3DECD0-260E-40D4-946E-2B447AA06360}" type="presParOf" srcId="{D5F71EB9-4C7C-4072-B5AB-1537F5262A86}" destId="{4EE33761-8946-4CB8-8C99-C41E051BA5CA}" srcOrd="0" destOrd="0" presId="urn:microsoft.com/office/officeart/2008/layout/CaptionedPictures"/>
    <dgm:cxn modelId="{1DB03DD9-6120-4333-9167-30C62A285BB6}" type="presParOf" srcId="{D5F71EB9-4C7C-4072-B5AB-1537F5262A86}" destId="{EBD9BEA7-902D-4D4F-9144-BEE7D77EF47C}" srcOrd="1" destOrd="0" presId="urn:microsoft.com/office/officeart/2008/layout/CaptionedPictures"/>
    <dgm:cxn modelId="{A59B63C4-4A72-4218-AFAD-8D10E9A4BB72}" type="presParOf" srcId="{44558E28-9255-4969-A0A6-DEE0B9FDF613}" destId="{B915CAAB-D730-4B38-994B-CDFD9F12C172}" srcOrd="21" destOrd="0" presId="urn:microsoft.com/office/officeart/2008/layout/CaptionedPictures"/>
    <dgm:cxn modelId="{A86844E1-9C55-4BD0-8B7D-A5B9F91918B0}" type="presParOf" srcId="{44558E28-9255-4969-A0A6-DEE0B9FDF613}" destId="{72DE7F94-E0F4-4768-8D5D-FB7EE3FCFEDC}" srcOrd="22" destOrd="0" presId="urn:microsoft.com/office/officeart/2008/layout/CaptionedPictures"/>
    <dgm:cxn modelId="{2A55903D-4E2C-4378-8D47-0DD85A2F839E}" type="presParOf" srcId="{72DE7F94-E0F4-4768-8D5D-FB7EE3FCFEDC}" destId="{988089C4-8F56-4F1E-8FF3-06CA8B75D275}" srcOrd="0" destOrd="0" presId="urn:microsoft.com/office/officeart/2008/layout/CaptionedPictures"/>
    <dgm:cxn modelId="{52C75103-10BE-4E2F-9A96-434A435D41E3}" type="presParOf" srcId="{72DE7F94-E0F4-4768-8D5D-FB7EE3FCFEDC}" destId="{829A113C-4FC1-4B90-823D-86C210855962}" srcOrd="1" destOrd="0" presId="urn:microsoft.com/office/officeart/2008/layout/CaptionedPictures"/>
    <dgm:cxn modelId="{AC627160-C718-41A9-9DE9-4B0577D902D7}" type="presParOf" srcId="{72DE7F94-E0F4-4768-8D5D-FB7EE3FCFEDC}" destId="{8AA29035-5D66-462B-9AA4-5F93E8F2C5B6}" srcOrd="2" destOrd="0" presId="urn:microsoft.com/office/officeart/2008/layout/CaptionedPictures"/>
    <dgm:cxn modelId="{EE874E00-475C-48A9-B877-BA49ADBB010E}" type="presParOf" srcId="{8AA29035-5D66-462B-9AA4-5F93E8F2C5B6}" destId="{18BA8299-E42E-4D7A-B271-8869D372EE95}" srcOrd="0" destOrd="0" presId="urn:microsoft.com/office/officeart/2008/layout/CaptionedPictures"/>
    <dgm:cxn modelId="{D136A132-52D7-4939-AEC3-5A8B8CDC01A3}"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250A6BA6-1A8E-48AB-8FCC-0C1DA0FF0C74}" type="presOf" srcId="{D4BCD29F-FFF8-48A9-85D0-8D202FF5AE90}" destId="{44558E28-9255-4969-A0A6-DEE0B9FDF613}" srcOrd="0" destOrd="0" presId="urn:microsoft.com/office/officeart/2008/layout/CaptionedPictures"/>
    <dgm:cxn modelId="{A09D694D-E02F-4B2E-8154-652D10931DB0}" type="presOf" srcId="{DE2F2FE5-7FA6-4BA3-B9B7-365E3A3FE4C5}" destId="{9CF27067-F7A7-4FF9-B3A3-607FA79333F0}" srcOrd="0" destOrd="0" presId="urn:microsoft.com/office/officeart/2008/layout/CaptionedPictures"/>
    <dgm:cxn modelId="{8864430A-9186-4FBB-A570-20476763A941}" srcId="{D4BCD29F-FFF8-48A9-85D0-8D202FF5AE90}" destId="{643CC54E-1600-4B36-8D0B-746622D5EC92}" srcOrd="8" destOrd="0" parTransId="{2800A725-1FF1-4A75-997D-D1C5A2B2BE5F}" sibTransId="{CCBAFD85-56DC-4AFB-99E2-9C0A9E2D6860}"/>
    <dgm:cxn modelId="{C0642DE6-4F8A-4FA0-8FF2-AFB8C88C949A}" type="presOf" srcId="{643CC54E-1600-4B36-8D0B-746622D5EC92}" destId="{78271755-79CF-4959-A651-973E3552F3AE}" srcOrd="0" destOrd="0" presId="urn:microsoft.com/office/officeart/2008/layout/CaptionedPictures"/>
    <dgm:cxn modelId="{C590E472-9C9B-4819-8A09-9420D49F576C}" srcId="{D4BCD29F-FFF8-48A9-85D0-8D202FF5AE90}" destId="{8199A591-CB64-4814-A8E5-C440C12A1EE6}" srcOrd="4" destOrd="0" parTransId="{7B9A9BAA-3B6B-45CB-9533-68E9F9B475C4}" sibTransId="{CF9EAA26-7671-4845-8ED7-2F8FF970B145}"/>
    <dgm:cxn modelId="{7AF8F7EC-30FE-4382-A8FB-8E572595FD54}" type="presOf" srcId="{1382C661-1E8F-43F3-8125-34886BD6F14F}" destId="{8905EA30-952C-4441-A7DF-FEC96B75F283}"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ECD13265-CCE2-4698-8F2F-CA2A86790A17}" type="presOf" srcId="{0AA29610-BDAE-49B7-8E27-A8F527B331C0}" destId="{4C8424F2-5E5C-4878-B777-7BB6FB135302}"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9A24BD3D-4290-4CB6-8552-BFAECD3D71DF}" type="presOf" srcId="{68727934-8A80-4880-983C-6D7B9FCB3E52}" destId="{D25745F3-4013-467C-99EB-69C7D7F9C1F0}" srcOrd="0" destOrd="0" presId="urn:microsoft.com/office/officeart/2008/layout/CaptionedPictures"/>
    <dgm:cxn modelId="{0B30369C-53D4-4CD6-839F-743181EFAC49}" type="presOf" srcId="{FEB28234-5BCC-4254-B2BD-D205824029BA}" destId="{E6499502-887E-443E-8EB7-049BA7A4ACFB}" srcOrd="0" destOrd="0" presId="urn:microsoft.com/office/officeart/2008/layout/CaptionedPictures"/>
    <dgm:cxn modelId="{5DC4A58B-4EB4-4BDA-9A70-C64055F64970}" type="presOf" srcId="{2D658411-4F2E-4E23-99D1-19A175128843}" destId="{2B3EA66F-E0EA-45A3-B2E0-267CE85CC8E6}" srcOrd="0" destOrd="0" presId="urn:microsoft.com/office/officeart/2008/layout/CaptionedPictures"/>
    <dgm:cxn modelId="{4A320424-220D-47F3-A89A-2742CE8A0975}" type="presOf" srcId="{32E1D4FB-6548-4979-805C-A3574654F591}" destId="{22D4006E-E7F5-4BAF-B9C1-E4A4CB844C8D}" srcOrd="0" destOrd="0" presId="urn:microsoft.com/office/officeart/2008/layout/CaptionedPictures"/>
    <dgm:cxn modelId="{80193705-236C-480E-897C-B6F4C69470BF}" type="presOf" srcId="{C3150B8C-40C7-497C-A489-C349C5E67063}" destId="{A3E838BB-1FE7-4DCC-843E-B128282A3B15}"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E39D797A-997C-4476-A546-F261E244517C}" type="presOf" srcId="{8199A591-CB64-4814-A8E5-C440C12A1EE6}" destId="{E42639B6-D9FE-4A9E-B69A-39550C8358AC}" srcOrd="0" destOrd="0" presId="urn:microsoft.com/office/officeart/2008/layout/CaptionedPictures"/>
    <dgm:cxn modelId="{ADBF7491-D921-405F-AD66-AAE7CB5DC0DB}" srcId="{D4BCD29F-FFF8-48A9-85D0-8D202FF5AE90}" destId="{32E1D4FB-6548-4979-805C-A3574654F591}" srcOrd="1" destOrd="0" parTransId="{3D1E0F99-D17F-42F1-AE71-031D651D867F}" sibTransId="{9EDDE57B-6DCA-4C54-8A45-A50F2DA019ED}"/>
    <dgm:cxn modelId="{2D141114-DD12-4F3D-9941-3BC325207FBA}" srcId="{D4BCD29F-FFF8-48A9-85D0-8D202FF5AE90}" destId="{FEB28234-5BCC-4254-B2BD-D205824029BA}" srcOrd="6" destOrd="0" parTransId="{5ADB0AFB-7263-4271-ACFB-821773B8FCCE}" sibTransId="{478C87B7-1E9C-46E8-B9BA-09F5DE0BF55C}"/>
    <dgm:cxn modelId="{F02F9034-BCEC-455B-8EF5-8F6D8974397E}" type="presOf" srcId="{086C565F-20B8-48E0-819A-C262483945EE}" destId="{EBD9BEA7-902D-4D4F-9144-BEE7D77EF47C}" srcOrd="0" destOrd="0" presId="urn:microsoft.com/office/officeart/2008/layout/CaptionedPictures"/>
    <dgm:cxn modelId="{0A066692-B3AB-4871-84C8-E9BF12AD3AD5}" type="presOf" srcId="{E6FAA5C6-3659-466F-A754-7587CC4A5051}" destId="{E5D779AB-2421-46A2-BCBA-F14EC8EC0699}" srcOrd="0" destOrd="0" presId="urn:microsoft.com/office/officeart/2008/layout/CaptionedPictures"/>
    <dgm:cxn modelId="{1C1036B2-1293-4088-8195-89AD90FE9D2B}" type="presParOf" srcId="{44558E28-9255-4969-A0A6-DEE0B9FDF613}" destId="{32511E95-7E86-42EC-A550-339A10E4A683}" srcOrd="0" destOrd="0" presId="urn:microsoft.com/office/officeart/2008/layout/CaptionedPictures"/>
    <dgm:cxn modelId="{56FFC65D-571A-4764-BC7C-F1ECBB2E06FD}" type="presParOf" srcId="{32511E95-7E86-42EC-A550-339A10E4A683}" destId="{E6D58DE0-18C7-439A-AF4F-614B1AC6CA83}" srcOrd="0" destOrd="0" presId="urn:microsoft.com/office/officeart/2008/layout/CaptionedPictures"/>
    <dgm:cxn modelId="{ABC664FC-BA30-4295-AD33-908E9B70BD6F}" type="presParOf" srcId="{32511E95-7E86-42EC-A550-339A10E4A683}" destId="{0103914B-C738-4974-B821-952919D4CFAA}" srcOrd="1" destOrd="0" presId="urn:microsoft.com/office/officeart/2008/layout/CaptionedPictures"/>
    <dgm:cxn modelId="{3BFF7AF7-F5EB-431D-B1B6-B05BD9B4171E}" type="presParOf" srcId="{32511E95-7E86-42EC-A550-339A10E4A683}" destId="{A6A390FC-B9B0-48AA-A29F-3B30B229D075}" srcOrd="2" destOrd="0" presId="urn:microsoft.com/office/officeart/2008/layout/CaptionedPictures"/>
    <dgm:cxn modelId="{892676FB-9C31-47B9-94E2-1821A852DBA3}" type="presParOf" srcId="{A6A390FC-B9B0-48AA-A29F-3B30B229D075}" destId="{A362C885-6823-48FE-AB7A-86643E79E8F7}" srcOrd="0" destOrd="0" presId="urn:microsoft.com/office/officeart/2008/layout/CaptionedPictures"/>
    <dgm:cxn modelId="{C8E0435A-AE15-40EA-B4EB-FF755E9403C8}" type="presParOf" srcId="{A6A390FC-B9B0-48AA-A29F-3B30B229D075}" destId="{D25745F3-4013-467C-99EB-69C7D7F9C1F0}" srcOrd="1" destOrd="0" presId="urn:microsoft.com/office/officeart/2008/layout/CaptionedPictures"/>
    <dgm:cxn modelId="{B9F4A2AF-F988-4908-836C-7C79535BF33B}" type="presParOf" srcId="{44558E28-9255-4969-A0A6-DEE0B9FDF613}" destId="{AFDF9CE6-8BED-49B5-958A-29EC0223982C}" srcOrd="1" destOrd="0" presId="urn:microsoft.com/office/officeart/2008/layout/CaptionedPictures"/>
    <dgm:cxn modelId="{E01C9039-8511-42E0-B0C5-0B4A0C4BFB0A}" type="presParOf" srcId="{44558E28-9255-4969-A0A6-DEE0B9FDF613}" destId="{54A4CB80-7936-40A9-A2F4-9988075D7BA8}" srcOrd="2" destOrd="0" presId="urn:microsoft.com/office/officeart/2008/layout/CaptionedPictures"/>
    <dgm:cxn modelId="{D0203983-8A06-485B-BD75-813E2E15D6D6}" type="presParOf" srcId="{54A4CB80-7936-40A9-A2F4-9988075D7BA8}" destId="{99765AE7-16D2-4159-AF9B-BA8EE3BFEEBE}" srcOrd="0" destOrd="0" presId="urn:microsoft.com/office/officeart/2008/layout/CaptionedPictures"/>
    <dgm:cxn modelId="{F602C8E0-7B44-44CE-BF74-1C3ADA5DC735}" type="presParOf" srcId="{54A4CB80-7936-40A9-A2F4-9988075D7BA8}" destId="{39D6B5AF-2C75-40BA-9448-3F45B682A490}" srcOrd="1" destOrd="0" presId="urn:microsoft.com/office/officeart/2008/layout/CaptionedPictures"/>
    <dgm:cxn modelId="{6277A8EB-C843-4A3F-9381-82277118A88A}" type="presParOf" srcId="{54A4CB80-7936-40A9-A2F4-9988075D7BA8}" destId="{10EC3297-39F1-4BC3-A04D-C14D84F855DA}" srcOrd="2" destOrd="0" presId="urn:microsoft.com/office/officeart/2008/layout/CaptionedPictures"/>
    <dgm:cxn modelId="{D21D6608-88B6-4DA4-B224-C34A6CA4F066}" type="presParOf" srcId="{10EC3297-39F1-4BC3-A04D-C14D84F855DA}" destId="{7306C8CA-AF54-4016-8E29-A9CEE5EE511A}" srcOrd="0" destOrd="0" presId="urn:microsoft.com/office/officeart/2008/layout/CaptionedPictures"/>
    <dgm:cxn modelId="{CE68C902-52FD-4D1C-A543-8210E5A3F41B}" type="presParOf" srcId="{10EC3297-39F1-4BC3-A04D-C14D84F855DA}" destId="{22D4006E-E7F5-4BAF-B9C1-E4A4CB844C8D}" srcOrd="1" destOrd="0" presId="urn:microsoft.com/office/officeart/2008/layout/CaptionedPictures"/>
    <dgm:cxn modelId="{5506A40F-B8F4-4F92-A877-904DC9DD11FD}" type="presParOf" srcId="{44558E28-9255-4969-A0A6-DEE0B9FDF613}" destId="{9CC44531-E306-4DBB-840D-3FBDBF4C3631}" srcOrd="3" destOrd="0" presId="urn:microsoft.com/office/officeart/2008/layout/CaptionedPictures"/>
    <dgm:cxn modelId="{2AC811E0-303B-420D-9E4B-E7DA8C50A23F}" type="presParOf" srcId="{44558E28-9255-4969-A0A6-DEE0B9FDF613}" destId="{8758C00F-A17A-42A2-90A9-793F033F5F52}" srcOrd="4" destOrd="0" presId="urn:microsoft.com/office/officeart/2008/layout/CaptionedPictures"/>
    <dgm:cxn modelId="{DC4496F3-0A03-4ED5-AC26-679CE23C296D}" type="presParOf" srcId="{8758C00F-A17A-42A2-90A9-793F033F5F52}" destId="{4C76EFB0-BB3B-48E4-B58D-98C4CE33EC03}" srcOrd="0" destOrd="0" presId="urn:microsoft.com/office/officeart/2008/layout/CaptionedPictures"/>
    <dgm:cxn modelId="{9EA3D7B6-DF28-402D-BE62-36EA798550B6}" type="presParOf" srcId="{8758C00F-A17A-42A2-90A9-793F033F5F52}" destId="{D0E23A58-E941-45FB-8F4C-5A51EDCE765E}" srcOrd="1" destOrd="0" presId="urn:microsoft.com/office/officeart/2008/layout/CaptionedPictures"/>
    <dgm:cxn modelId="{5B9E80C5-7F34-4598-B76F-32980C599F5F}" type="presParOf" srcId="{8758C00F-A17A-42A2-90A9-793F033F5F52}" destId="{DDC3319D-D738-4FE0-8749-CB1F9D3ECAA0}" srcOrd="2" destOrd="0" presId="urn:microsoft.com/office/officeart/2008/layout/CaptionedPictures"/>
    <dgm:cxn modelId="{563BC435-3034-4A70-9593-B8B4EEC9A7F6}" type="presParOf" srcId="{DDC3319D-D738-4FE0-8749-CB1F9D3ECAA0}" destId="{9B1227C2-0E16-4666-8B81-4CFB058B3521}" srcOrd="0" destOrd="0" presId="urn:microsoft.com/office/officeart/2008/layout/CaptionedPictures"/>
    <dgm:cxn modelId="{9D9BDB3A-65A4-4AA2-879B-1A25BBF116F7}" type="presParOf" srcId="{DDC3319D-D738-4FE0-8749-CB1F9D3ECAA0}" destId="{2B3EA66F-E0EA-45A3-B2E0-267CE85CC8E6}" srcOrd="1" destOrd="0" presId="urn:microsoft.com/office/officeart/2008/layout/CaptionedPictures"/>
    <dgm:cxn modelId="{FF6ED820-288F-4756-AFED-8E4DCA3B0000}" type="presParOf" srcId="{44558E28-9255-4969-A0A6-DEE0B9FDF613}" destId="{8CA40351-AE8B-4B01-B21D-B49563AAB110}" srcOrd="5" destOrd="0" presId="urn:microsoft.com/office/officeart/2008/layout/CaptionedPictures"/>
    <dgm:cxn modelId="{53D0068B-2DFD-4157-96BF-936E1F8FE5BA}" type="presParOf" srcId="{44558E28-9255-4969-A0A6-DEE0B9FDF613}" destId="{4E99DCD7-9E70-4F2A-8C9F-781240115B50}" srcOrd="6" destOrd="0" presId="urn:microsoft.com/office/officeart/2008/layout/CaptionedPictures"/>
    <dgm:cxn modelId="{957ED125-961E-48A5-82F9-2F7304AEAC38}" type="presParOf" srcId="{4E99DCD7-9E70-4F2A-8C9F-781240115B50}" destId="{FEF3398F-20B4-4B63-8245-9ADA9779F827}" srcOrd="0" destOrd="0" presId="urn:microsoft.com/office/officeart/2008/layout/CaptionedPictures"/>
    <dgm:cxn modelId="{C9B40986-FE25-4C2A-9FCE-A8D561D2ECE7}" type="presParOf" srcId="{4E99DCD7-9E70-4F2A-8C9F-781240115B50}" destId="{E56D9D67-01B9-41CF-AC04-EC5C84B1AE76}" srcOrd="1" destOrd="0" presId="urn:microsoft.com/office/officeart/2008/layout/CaptionedPictures"/>
    <dgm:cxn modelId="{68C27670-FA95-4A90-9C69-F7BA6CB85F39}" type="presParOf" srcId="{4E99DCD7-9E70-4F2A-8C9F-781240115B50}" destId="{AB991F85-FE06-4858-A9F3-81EFD7E36454}" srcOrd="2" destOrd="0" presId="urn:microsoft.com/office/officeart/2008/layout/CaptionedPictures"/>
    <dgm:cxn modelId="{25FC047E-172E-4885-8D1E-4FE91DBE94A6}" type="presParOf" srcId="{AB991F85-FE06-4858-A9F3-81EFD7E36454}" destId="{370482AF-F99D-4C74-A3F0-84E25E1C634D}" srcOrd="0" destOrd="0" presId="urn:microsoft.com/office/officeart/2008/layout/CaptionedPictures"/>
    <dgm:cxn modelId="{D440372A-18A0-4DA9-8285-DBEAB0A76624}" type="presParOf" srcId="{AB991F85-FE06-4858-A9F3-81EFD7E36454}" destId="{A3E838BB-1FE7-4DCC-843E-B128282A3B15}" srcOrd="1" destOrd="0" presId="urn:microsoft.com/office/officeart/2008/layout/CaptionedPictures"/>
    <dgm:cxn modelId="{6ECBA005-73E9-4E70-BB65-BD772E9D61EE}" type="presParOf" srcId="{44558E28-9255-4969-A0A6-DEE0B9FDF613}" destId="{9D8FC00B-D5AD-49A0-A6EE-6218FC25E845}" srcOrd="7" destOrd="0" presId="urn:microsoft.com/office/officeart/2008/layout/CaptionedPictures"/>
    <dgm:cxn modelId="{DFF27616-4F10-4BAC-AC13-88ABF8FB5714}" type="presParOf" srcId="{44558E28-9255-4969-A0A6-DEE0B9FDF613}" destId="{C464319F-D032-4517-AE23-19D55C6104B2}" srcOrd="8" destOrd="0" presId="urn:microsoft.com/office/officeart/2008/layout/CaptionedPictures"/>
    <dgm:cxn modelId="{77E7AFCC-3F6C-4799-9118-1427C67E2322}" type="presParOf" srcId="{C464319F-D032-4517-AE23-19D55C6104B2}" destId="{A06D8CE0-5595-4A13-99BC-790909555F96}" srcOrd="0" destOrd="0" presId="urn:microsoft.com/office/officeart/2008/layout/CaptionedPictures"/>
    <dgm:cxn modelId="{97732CF5-2A5C-4C66-BAE3-93ACC0A608EC}" type="presParOf" srcId="{C464319F-D032-4517-AE23-19D55C6104B2}" destId="{9EB98782-834D-4153-90BD-AF67F509E5B0}" srcOrd="1" destOrd="0" presId="urn:microsoft.com/office/officeart/2008/layout/CaptionedPictures"/>
    <dgm:cxn modelId="{5061D91B-6486-48B4-AD51-ACA9FE48F917}" type="presParOf" srcId="{C464319F-D032-4517-AE23-19D55C6104B2}" destId="{E5F1DEE7-5510-48F1-9527-404159FDAC81}" srcOrd="2" destOrd="0" presId="urn:microsoft.com/office/officeart/2008/layout/CaptionedPictures"/>
    <dgm:cxn modelId="{3DB26834-B17D-4C35-AAF7-8EC2BE3B8694}" type="presParOf" srcId="{E5F1DEE7-5510-48F1-9527-404159FDAC81}" destId="{F0FEB1F4-6C55-496B-A326-62C2B020E32B}" srcOrd="0" destOrd="0" presId="urn:microsoft.com/office/officeart/2008/layout/CaptionedPictures"/>
    <dgm:cxn modelId="{B8DDB352-4FDC-42E2-890B-4777FACB8464}" type="presParOf" srcId="{E5F1DEE7-5510-48F1-9527-404159FDAC81}" destId="{E42639B6-D9FE-4A9E-B69A-39550C8358AC}" srcOrd="1" destOrd="0" presId="urn:microsoft.com/office/officeart/2008/layout/CaptionedPictures"/>
    <dgm:cxn modelId="{D0B1C8C8-DA2B-4F81-8A43-F1ED1DD0FE73}" type="presParOf" srcId="{44558E28-9255-4969-A0A6-DEE0B9FDF613}" destId="{C58DEA15-32FB-4667-9352-FE65911D7C60}" srcOrd="9" destOrd="0" presId="urn:microsoft.com/office/officeart/2008/layout/CaptionedPictures"/>
    <dgm:cxn modelId="{A5F0A35D-866E-464E-B82E-A4F790F99308}" type="presParOf" srcId="{44558E28-9255-4969-A0A6-DEE0B9FDF613}" destId="{2D91386F-5E34-4BC6-9642-E7E54E01E60B}" srcOrd="10" destOrd="0" presId="urn:microsoft.com/office/officeart/2008/layout/CaptionedPictures"/>
    <dgm:cxn modelId="{2B673F50-7EE2-47C0-B0AE-D3342A6D31D2}" type="presParOf" srcId="{2D91386F-5E34-4BC6-9642-E7E54E01E60B}" destId="{E7A5C471-3AF3-4B95-B881-31AB192F81F1}" srcOrd="0" destOrd="0" presId="urn:microsoft.com/office/officeart/2008/layout/CaptionedPictures"/>
    <dgm:cxn modelId="{EE9D8FBD-F48E-4100-9318-7756EEF57FB9}" type="presParOf" srcId="{2D91386F-5E34-4BC6-9642-E7E54E01E60B}" destId="{9784FE2D-3116-42A3-A99C-C5AACDB176EA}" srcOrd="1" destOrd="0" presId="urn:microsoft.com/office/officeart/2008/layout/CaptionedPictures"/>
    <dgm:cxn modelId="{51AC91B4-7CBE-4EA8-A6D6-1E515517D18F}" type="presParOf" srcId="{2D91386F-5E34-4BC6-9642-E7E54E01E60B}" destId="{4B837335-4ED0-4F2D-A37A-8C6BF43D3F31}" srcOrd="2" destOrd="0" presId="urn:microsoft.com/office/officeart/2008/layout/CaptionedPictures"/>
    <dgm:cxn modelId="{4771E2C6-464D-4465-ADFA-B7DE9A28CA4A}" type="presParOf" srcId="{4B837335-4ED0-4F2D-A37A-8C6BF43D3F31}" destId="{B736B91E-F398-4296-B9FD-BA79953D78F0}" srcOrd="0" destOrd="0" presId="urn:microsoft.com/office/officeart/2008/layout/CaptionedPictures"/>
    <dgm:cxn modelId="{9C51E4B8-5172-454C-92FE-D3D04341FB6D}" type="presParOf" srcId="{4B837335-4ED0-4F2D-A37A-8C6BF43D3F31}" destId="{E5D779AB-2421-46A2-BCBA-F14EC8EC0699}" srcOrd="1" destOrd="0" presId="urn:microsoft.com/office/officeart/2008/layout/CaptionedPictures"/>
    <dgm:cxn modelId="{EC50451A-42B1-4B2A-8A4F-3281CD758EB9}" type="presParOf" srcId="{44558E28-9255-4969-A0A6-DEE0B9FDF613}" destId="{8F65E922-2D98-4A2F-A267-C63BFFF675C3}" srcOrd="11" destOrd="0" presId="urn:microsoft.com/office/officeart/2008/layout/CaptionedPictures"/>
    <dgm:cxn modelId="{1476CB94-A68A-4067-A951-5A7F3DCA2B93}" type="presParOf" srcId="{44558E28-9255-4969-A0A6-DEE0B9FDF613}" destId="{3C008F0D-9E06-4D4C-9473-6BFC03C7FAA0}" srcOrd="12" destOrd="0" presId="urn:microsoft.com/office/officeart/2008/layout/CaptionedPictures"/>
    <dgm:cxn modelId="{5A586324-CEA9-4E00-8608-239C547CB1E4}" type="presParOf" srcId="{3C008F0D-9E06-4D4C-9473-6BFC03C7FAA0}" destId="{81709781-7EB1-47A7-9059-B7F53D2981B4}" srcOrd="0" destOrd="0" presId="urn:microsoft.com/office/officeart/2008/layout/CaptionedPictures"/>
    <dgm:cxn modelId="{3DF81CB7-A915-4FDA-9BFF-EFEEAB565FFA}" type="presParOf" srcId="{3C008F0D-9E06-4D4C-9473-6BFC03C7FAA0}" destId="{A33F1A52-60AD-42AA-A618-7E7779115510}" srcOrd="1" destOrd="0" presId="urn:microsoft.com/office/officeart/2008/layout/CaptionedPictures"/>
    <dgm:cxn modelId="{A29E0B3A-0EA2-439E-8F7A-1D8B06748BF8}" type="presParOf" srcId="{3C008F0D-9E06-4D4C-9473-6BFC03C7FAA0}" destId="{7E7AEA3E-CFCB-4B15-8386-1EF042185475}" srcOrd="2" destOrd="0" presId="urn:microsoft.com/office/officeart/2008/layout/CaptionedPictures"/>
    <dgm:cxn modelId="{58703464-46C9-4940-ACF2-48F3C5EAC241}" type="presParOf" srcId="{7E7AEA3E-CFCB-4B15-8386-1EF042185475}" destId="{6C1835C7-4104-4C77-A8A8-B397C14AFE80}" srcOrd="0" destOrd="0" presId="urn:microsoft.com/office/officeart/2008/layout/CaptionedPictures"/>
    <dgm:cxn modelId="{ABC31348-BF68-4009-A8E0-A33F758F0A72}" type="presParOf" srcId="{7E7AEA3E-CFCB-4B15-8386-1EF042185475}" destId="{E6499502-887E-443E-8EB7-049BA7A4ACFB}" srcOrd="1" destOrd="0" presId="urn:microsoft.com/office/officeart/2008/layout/CaptionedPictures"/>
    <dgm:cxn modelId="{FBD8D451-EF68-4C55-861D-D34EFDD698A3}" type="presParOf" srcId="{44558E28-9255-4969-A0A6-DEE0B9FDF613}" destId="{9A503CC7-884F-4B40-A878-711AEF3E924F}" srcOrd="13" destOrd="0" presId="urn:microsoft.com/office/officeart/2008/layout/CaptionedPictures"/>
    <dgm:cxn modelId="{8A4CE27F-1B8F-445B-9023-B99C3A4CA214}" type="presParOf" srcId="{44558E28-9255-4969-A0A6-DEE0B9FDF613}" destId="{98354AA3-1451-45D7-B4CC-EED73C481A6D}" srcOrd="14" destOrd="0" presId="urn:microsoft.com/office/officeart/2008/layout/CaptionedPictures"/>
    <dgm:cxn modelId="{180A2039-96E3-4464-AC35-DEB586F470A6}" type="presParOf" srcId="{98354AA3-1451-45D7-B4CC-EED73C481A6D}" destId="{C61BD9D8-9689-4219-86C6-5EDEEAD1CF22}" srcOrd="0" destOrd="0" presId="urn:microsoft.com/office/officeart/2008/layout/CaptionedPictures"/>
    <dgm:cxn modelId="{CD71B5E2-BA50-4558-A3B0-B79056B311B9}" type="presParOf" srcId="{98354AA3-1451-45D7-B4CC-EED73C481A6D}" destId="{75181D92-FE1E-4C29-84FE-69B36879D0AA}" srcOrd="1" destOrd="0" presId="urn:microsoft.com/office/officeart/2008/layout/CaptionedPictures"/>
    <dgm:cxn modelId="{EAEFED37-3AC4-4134-B411-F9C51FA045B7}" type="presParOf" srcId="{98354AA3-1451-45D7-B4CC-EED73C481A6D}" destId="{D07614C5-0713-4922-83EA-96BE5E16AB7F}" srcOrd="2" destOrd="0" presId="urn:microsoft.com/office/officeart/2008/layout/CaptionedPictures"/>
    <dgm:cxn modelId="{A0D558CC-67B6-49E0-9E13-875A1CF7993D}" type="presParOf" srcId="{D07614C5-0713-4922-83EA-96BE5E16AB7F}" destId="{9BC5F9C3-6746-4212-B8E8-A326B6D6C004}" srcOrd="0" destOrd="0" presId="urn:microsoft.com/office/officeart/2008/layout/CaptionedPictures"/>
    <dgm:cxn modelId="{D7517CFB-BD25-4EBF-A63D-F33F4807AB4A}" type="presParOf" srcId="{D07614C5-0713-4922-83EA-96BE5E16AB7F}" destId="{8905EA30-952C-4441-A7DF-FEC96B75F283}" srcOrd="1" destOrd="0" presId="urn:microsoft.com/office/officeart/2008/layout/CaptionedPictures"/>
    <dgm:cxn modelId="{BBAA8309-987C-4029-949A-5943E74276AF}" type="presParOf" srcId="{44558E28-9255-4969-A0A6-DEE0B9FDF613}" destId="{31FB7427-9A5C-488F-B4EC-690CFC6974B8}" srcOrd="15" destOrd="0" presId="urn:microsoft.com/office/officeart/2008/layout/CaptionedPictures"/>
    <dgm:cxn modelId="{411F7332-EE0E-4E93-AD20-AB676B09C653}" type="presParOf" srcId="{44558E28-9255-4969-A0A6-DEE0B9FDF613}" destId="{EDAA1202-8DC0-4283-9ADF-BC3C2D5F630F}" srcOrd="16" destOrd="0" presId="urn:microsoft.com/office/officeart/2008/layout/CaptionedPictures"/>
    <dgm:cxn modelId="{FC641B1F-9ABE-4DD1-821A-37F52A524CAB}" type="presParOf" srcId="{EDAA1202-8DC0-4283-9ADF-BC3C2D5F630F}" destId="{EF226AD3-946D-452B-A611-E8FE008A7638}" srcOrd="0" destOrd="0" presId="urn:microsoft.com/office/officeart/2008/layout/CaptionedPictures"/>
    <dgm:cxn modelId="{193DA651-2A8B-4632-AAE8-3C1C5C32606A}" type="presParOf" srcId="{EDAA1202-8DC0-4283-9ADF-BC3C2D5F630F}" destId="{FE7B0049-D121-4E91-927D-8A62903E1ABB}" srcOrd="1" destOrd="0" presId="urn:microsoft.com/office/officeart/2008/layout/CaptionedPictures"/>
    <dgm:cxn modelId="{9DD6546D-6B0B-40DD-9721-A7E5F1470460}" type="presParOf" srcId="{EDAA1202-8DC0-4283-9ADF-BC3C2D5F630F}" destId="{CF0FB1F4-49F0-4394-B547-78A32F424548}" srcOrd="2" destOrd="0" presId="urn:microsoft.com/office/officeart/2008/layout/CaptionedPictures"/>
    <dgm:cxn modelId="{ED71555D-0F63-42C9-8A33-8BECE0E98DB7}" type="presParOf" srcId="{CF0FB1F4-49F0-4394-B547-78A32F424548}" destId="{EE3EA03E-A39E-4882-8006-5F05623EAD86}" srcOrd="0" destOrd="0" presId="urn:microsoft.com/office/officeart/2008/layout/CaptionedPictures"/>
    <dgm:cxn modelId="{329A857A-3F10-4C0A-84AA-6C3E80F236BA}" type="presParOf" srcId="{CF0FB1F4-49F0-4394-B547-78A32F424548}" destId="{78271755-79CF-4959-A651-973E3552F3AE}" srcOrd="1" destOrd="0" presId="urn:microsoft.com/office/officeart/2008/layout/CaptionedPictures"/>
    <dgm:cxn modelId="{899261FF-49C5-4CC1-B709-6ECCB73BA0BD}" type="presParOf" srcId="{44558E28-9255-4969-A0A6-DEE0B9FDF613}" destId="{4475933E-6A44-451A-9F65-76A9510B9DD3}" srcOrd="17" destOrd="0" presId="urn:microsoft.com/office/officeart/2008/layout/CaptionedPictures"/>
    <dgm:cxn modelId="{539F0F37-A487-4F5D-BC6E-4CD250609D47}" type="presParOf" srcId="{44558E28-9255-4969-A0A6-DEE0B9FDF613}" destId="{F08CD004-67EE-4ED6-B70F-B00993957116}" srcOrd="18" destOrd="0" presId="urn:microsoft.com/office/officeart/2008/layout/CaptionedPictures"/>
    <dgm:cxn modelId="{76BDA14E-F1A4-43D2-9BB9-A6455F253E06}" type="presParOf" srcId="{F08CD004-67EE-4ED6-B70F-B00993957116}" destId="{2BB2E192-98DB-47ED-BF87-99F68985C8C5}" srcOrd="0" destOrd="0" presId="urn:microsoft.com/office/officeart/2008/layout/CaptionedPictures"/>
    <dgm:cxn modelId="{3D2C5E99-D79F-4834-BF68-6F5C3698A687}" type="presParOf" srcId="{F08CD004-67EE-4ED6-B70F-B00993957116}" destId="{B9389DFD-3630-47CA-A6E0-D835C7D08188}" srcOrd="1" destOrd="0" presId="urn:microsoft.com/office/officeart/2008/layout/CaptionedPictures"/>
    <dgm:cxn modelId="{3B2A4FAD-5ECF-4169-8B85-D9027AE8E915}" type="presParOf" srcId="{F08CD004-67EE-4ED6-B70F-B00993957116}" destId="{E1AAF4DF-4DDD-47FE-8FD6-F88013690041}" srcOrd="2" destOrd="0" presId="urn:microsoft.com/office/officeart/2008/layout/CaptionedPictures"/>
    <dgm:cxn modelId="{1E874665-B04D-430D-B387-C2F0F012212B}" type="presParOf" srcId="{E1AAF4DF-4DDD-47FE-8FD6-F88013690041}" destId="{712F5B0C-2975-42B5-9663-47D66EA072A0}" srcOrd="0" destOrd="0" presId="urn:microsoft.com/office/officeart/2008/layout/CaptionedPictures"/>
    <dgm:cxn modelId="{33308105-653F-4726-B9F2-847C5DBBA9A0}" type="presParOf" srcId="{E1AAF4DF-4DDD-47FE-8FD6-F88013690041}" destId="{9CF27067-F7A7-4FF9-B3A3-607FA79333F0}" srcOrd="1" destOrd="0" presId="urn:microsoft.com/office/officeart/2008/layout/CaptionedPictures"/>
    <dgm:cxn modelId="{8ADFE34F-E1E4-486D-9C8F-A614763D9D4F}" type="presParOf" srcId="{44558E28-9255-4969-A0A6-DEE0B9FDF613}" destId="{7A4AC650-EA82-408B-9405-3D03BADF3961}" srcOrd="19" destOrd="0" presId="urn:microsoft.com/office/officeart/2008/layout/CaptionedPictures"/>
    <dgm:cxn modelId="{295AF2B7-C558-4819-B50C-C9191CB43D75}" type="presParOf" srcId="{44558E28-9255-4969-A0A6-DEE0B9FDF613}" destId="{BA9ADD59-0D60-45EB-9584-5C8506354329}" srcOrd="20" destOrd="0" presId="urn:microsoft.com/office/officeart/2008/layout/CaptionedPictures"/>
    <dgm:cxn modelId="{31BCCD2E-0820-40D1-B594-2EABFD7886D9}" type="presParOf" srcId="{BA9ADD59-0D60-45EB-9584-5C8506354329}" destId="{E8F3FEBA-8056-48E6-86C3-7DD638342169}" srcOrd="0" destOrd="0" presId="urn:microsoft.com/office/officeart/2008/layout/CaptionedPictures"/>
    <dgm:cxn modelId="{C88561AF-0D98-4A3A-B6FB-70AF2B928347}" type="presParOf" srcId="{BA9ADD59-0D60-45EB-9584-5C8506354329}" destId="{B90E19F3-3698-47DD-AEFD-3429E059D491}" srcOrd="1" destOrd="0" presId="urn:microsoft.com/office/officeart/2008/layout/CaptionedPictures"/>
    <dgm:cxn modelId="{CB39EFC7-6152-4272-82F5-94A87476AABF}" type="presParOf" srcId="{BA9ADD59-0D60-45EB-9584-5C8506354329}" destId="{D5F71EB9-4C7C-4072-B5AB-1537F5262A86}" srcOrd="2" destOrd="0" presId="urn:microsoft.com/office/officeart/2008/layout/CaptionedPictures"/>
    <dgm:cxn modelId="{8EAEF1DA-AF54-4202-AD3D-9D99CF8C24B6}" type="presParOf" srcId="{D5F71EB9-4C7C-4072-B5AB-1537F5262A86}" destId="{4EE33761-8946-4CB8-8C99-C41E051BA5CA}" srcOrd="0" destOrd="0" presId="urn:microsoft.com/office/officeart/2008/layout/CaptionedPictures"/>
    <dgm:cxn modelId="{A702FECB-2C17-44E7-9D4A-A49203A17754}" type="presParOf" srcId="{D5F71EB9-4C7C-4072-B5AB-1537F5262A86}" destId="{EBD9BEA7-902D-4D4F-9144-BEE7D77EF47C}" srcOrd="1" destOrd="0" presId="urn:microsoft.com/office/officeart/2008/layout/CaptionedPictures"/>
    <dgm:cxn modelId="{AF7C0E39-7BA0-425F-B20F-72E18D2586BD}" type="presParOf" srcId="{44558E28-9255-4969-A0A6-DEE0B9FDF613}" destId="{B915CAAB-D730-4B38-994B-CDFD9F12C172}" srcOrd="21" destOrd="0" presId="urn:microsoft.com/office/officeart/2008/layout/CaptionedPictures"/>
    <dgm:cxn modelId="{0CC044CD-D079-45AE-9C39-6ECF81FC21DC}" type="presParOf" srcId="{44558E28-9255-4969-A0A6-DEE0B9FDF613}" destId="{72DE7F94-E0F4-4768-8D5D-FB7EE3FCFEDC}" srcOrd="22" destOrd="0" presId="urn:microsoft.com/office/officeart/2008/layout/CaptionedPictures"/>
    <dgm:cxn modelId="{2954C9FB-FAAB-47A7-8330-5D7A5E60931D}" type="presParOf" srcId="{72DE7F94-E0F4-4768-8D5D-FB7EE3FCFEDC}" destId="{988089C4-8F56-4F1E-8FF3-06CA8B75D275}" srcOrd="0" destOrd="0" presId="urn:microsoft.com/office/officeart/2008/layout/CaptionedPictures"/>
    <dgm:cxn modelId="{9900B518-8531-4D84-9471-524F9E0342A4}" type="presParOf" srcId="{72DE7F94-E0F4-4768-8D5D-FB7EE3FCFEDC}" destId="{829A113C-4FC1-4B90-823D-86C210855962}" srcOrd="1" destOrd="0" presId="urn:microsoft.com/office/officeart/2008/layout/CaptionedPictures"/>
    <dgm:cxn modelId="{754286E5-CE8A-4FB8-BB7B-9A34B8095E95}" type="presParOf" srcId="{72DE7F94-E0F4-4768-8D5D-FB7EE3FCFEDC}" destId="{8AA29035-5D66-462B-9AA4-5F93E8F2C5B6}" srcOrd="2" destOrd="0" presId="urn:microsoft.com/office/officeart/2008/layout/CaptionedPictures"/>
    <dgm:cxn modelId="{017F844E-CC61-4775-B7EF-2942F49F6F6D}" type="presParOf" srcId="{8AA29035-5D66-462B-9AA4-5F93E8F2C5B6}" destId="{18BA8299-E42E-4D7A-B271-8869D372EE95}" srcOrd="0" destOrd="0" presId="urn:microsoft.com/office/officeart/2008/layout/CaptionedPictures"/>
    <dgm:cxn modelId="{492E08BC-72CD-4E18-9338-15A341685B80}"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1014780C-1097-4EBE-807C-06AC194A344D}" type="presOf" srcId="{0AA29610-BDAE-49B7-8E27-A8F527B331C0}" destId="{4C8424F2-5E5C-4878-B777-7BB6FB135302}"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114758D3-F246-4A1B-8D91-A01CC53EB364}" type="presOf" srcId="{C3150B8C-40C7-497C-A489-C349C5E67063}" destId="{A3E838BB-1FE7-4DCC-843E-B128282A3B15}" srcOrd="0" destOrd="0" presId="urn:microsoft.com/office/officeart/2008/layout/CaptionedPictures"/>
    <dgm:cxn modelId="{C590E472-9C9B-4819-8A09-9420D49F576C}" srcId="{D4BCD29F-FFF8-48A9-85D0-8D202FF5AE90}" destId="{8199A591-CB64-4814-A8E5-C440C12A1EE6}" srcOrd="4" destOrd="0" parTransId="{7B9A9BAA-3B6B-45CB-9533-68E9F9B475C4}" sibTransId="{CF9EAA26-7671-4845-8ED7-2F8FF970B145}"/>
    <dgm:cxn modelId="{CAE7B8D2-67A2-44BE-9B4D-77B22F1EE072}" srcId="{D4BCD29F-FFF8-48A9-85D0-8D202FF5AE90}" destId="{086C565F-20B8-48E0-819A-C262483945EE}" srcOrd="10" destOrd="0" parTransId="{0F7CB8E4-B9DE-4977-95E3-B3C2C5C3A9F8}" sibTransId="{8FB10644-3A8A-47DF-96DD-2DE137C3A6BD}"/>
    <dgm:cxn modelId="{D9B0297B-7619-4DDC-8DF9-330215F48BF2}" type="presOf" srcId="{E6FAA5C6-3659-466F-A754-7587CC4A5051}" destId="{E5D779AB-2421-46A2-BCBA-F14EC8EC0699}" srcOrd="0" destOrd="0" presId="urn:microsoft.com/office/officeart/2008/layout/CaptionedPictures"/>
    <dgm:cxn modelId="{37108655-6DBA-4413-9025-3FCDA52F6BFA}" type="presOf" srcId="{32E1D4FB-6548-4979-805C-A3574654F591}" destId="{22D4006E-E7F5-4BAF-B9C1-E4A4CB844C8D}"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FE1D4DC4-0D31-4470-BB60-15C82F01CA75}" type="presOf" srcId="{2D658411-4F2E-4E23-99D1-19A175128843}" destId="{2B3EA66F-E0EA-45A3-B2E0-267CE85CC8E6}" srcOrd="0" destOrd="0" presId="urn:microsoft.com/office/officeart/2008/layout/CaptionedPictures"/>
    <dgm:cxn modelId="{3F35B52F-32A8-470B-89D1-79B765E11B56}" type="presOf" srcId="{1382C661-1E8F-43F3-8125-34886BD6F14F}" destId="{8905EA30-952C-4441-A7DF-FEC96B75F283}" srcOrd="0" destOrd="0" presId="urn:microsoft.com/office/officeart/2008/layout/CaptionedPictures"/>
    <dgm:cxn modelId="{56AE159E-D4C1-4F75-8F2A-7613B4CE9EB5}" type="presOf" srcId="{086C565F-20B8-48E0-819A-C262483945EE}" destId="{EBD9BEA7-902D-4D4F-9144-BEE7D77EF47C}" srcOrd="0" destOrd="0" presId="urn:microsoft.com/office/officeart/2008/layout/CaptionedPictures"/>
    <dgm:cxn modelId="{F3DC1C2A-CB70-486E-8C42-DC8BA7520D30}" type="presOf" srcId="{68727934-8A80-4880-983C-6D7B9FCB3E52}" destId="{D25745F3-4013-467C-99EB-69C7D7F9C1F0}"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ADBF7491-D921-405F-AD66-AAE7CB5DC0DB}" srcId="{D4BCD29F-FFF8-48A9-85D0-8D202FF5AE90}" destId="{32E1D4FB-6548-4979-805C-A3574654F591}" srcOrd="1" destOrd="0" parTransId="{3D1E0F99-D17F-42F1-AE71-031D651D867F}" sibTransId="{9EDDE57B-6DCA-4C54-8A45-A50F2DA019ED}"/>
    <dgm:cxn modelId="{EF39258C-7160-4D1F-BAE3-D50E320407DF}" type="presOf" srcId="{8199A591-CB64-4814-A8E5-C440C12A1EE6}" destId="{E42639B6-D9FE-4A9E-B69A-39550C8358AC}" srcOrd="0" destOrd="0" presId="urn:microsoft.com/office/officeart/2008/layout/CaptionedPictures"/>
    <dgm:cxn modelId="{2D141114-DD12-4F3D-9941-3BC325207FBA}" srcId="{D4BCD29F-FFF8-48A9-85D0-8D202FF5AE90}" destId="{FEB28234-5BCC-4254-B2BD-D205824029BA}" srcOrd="6" destOrd="0" parTransId="{5ADB0AFB-7263-4271-ACFB-821773B8FCCE}" sibTransId="{478C87B7-1E9C-46E8-B9BA-09F5DE0BF55C}"/>
    <dgm:cxn modelId="{994BBE90-01F5-4BCD-B7F5-DC8DEFA9C6D0}" type="presOf" srcId="{643CC54E-1600-4B36-8D0B-746622D5EC92}" destId="{78271755-79CF-4959-A651-973E3552F3AE}" srcOrd="0" destOrd="0" presId="urn:microsoft.com/office/officeart/2008/layout/CaptionedPictures"/>
    <dgm:cxn modelId="{F5EB686C-E054-4D63-B2D8-703557C64FBC}" type="presOf" srcId="{D4BCD29F-FFF8-48A9-85D0-8D202FF5AE90}" destId="{44558E28-9255-4969-A0A6-DEE0B9FDF613}" srcOrd="0" destOrd="0" presId="urn:microsoft.com/office/officeart/2008/layout/CaptionedPictures"/>
    <dgm:cxn modelId="{DF6E519B-767D-4DBE-B2DB-1C943A184C38}" type="presOf" srcId="{DE2F2FE5-7FA6-4BA3-B9B7-365E3A3FE4C5}" destId="{9CF27067-F7A7-4FF9-B3A3-607FA79333F0}" srcOrd="0" destOrd="0" presId="urn:microsoft.com/office/officeart/2008/layout/CaptionedPictures"/>
    <dgm:cxn modelId="{004A0EBC-D9C7-41DA-9D39-8B3BA939F8FB}" type="presOf" srcId="{FEB28234-5BCC-4254-B2BD-D205824029BA}" destId="{E6499502-887E-443E-8EB7-049BA7A4ACFB}" srcOrd="0" destOrd="0" presId="urn:microsoft.com/office/officeart/2008/layout/CaptionedPictures"/>
    <dgm:cxn modelId="{8E261ABE-77C4-4BAB-87DD-5ABA4DF2CA27}" type="presParOf" srcId="{44558E28-9255-4969-A0A6-DEE0B9FDF613}" destId="{32511E95-7E86-42EC-A550-339A10E4A683}" srcOrd="0" destOrd="0" presId="urn:microsoft.com/office/officeart/2008/layout/CaptionedPictures"/>
    <dgm:cxn modelId="{54624DE5-48AD-4064-BC18-F5FA8ADBA364}" type="presParOf" srcId="{32511E95-7E86-42EC-A550-339A10E4A683}" destId="{E6D58DE0-18C7-439A-AF4F-614B1AC6CA83}" srcOrd="0" destOrd="0" presId="urn:microsoft.com/office/officeart/2008/layout/CaptionedPictures"/>
    <dgm:cxn modelId="{C3375763-C49F-4243-81D9-5418D210E688}" type="presParOf" srcId="{32511E95-7E86-42EC-A550-339A10E4A683}" destId="{0103914B-C738-4974-B821-952919D4CFAA}" srcOrd="1" destOrd="0" presId="urn:microsoft.com/office/officeart/2008/layout/CaptionedPictures"/>
    <dgm:cxn modelId="{F20FC775-9F48-436F-8557-03FA95F6CDD6}" type="presParOf" srcId="{32511E95-7E86-42EC-A550-339A10E4A683}" destId="{A6A390FC-B9B0-48AA-A29F-3B30B229D075}" srcOrd="2" destOrd="0" presId="urn:microsoft.com/office/officeart/2008/layout/CaptionedPictures"/>
    <dgm:cxn modelId="{DF27196E-E591-4F5C-B5A9-CE117E283EC4}" type="presParOf" srcId="{A6A390FC-B9B0-48AA-A29F-3B30B229D075}" destId="{A362C885-6823-48FE-AB7A-86643E79E8F7}" srcOrd="0" destOrd="0" presId="urn:microsoft.com/office/officeart/2008/layout/CaptionedPictures"/>
    <dgm:cxn modelId="{067957E3-42B8-4F22-B31D-E2C24728383A}" type="presParOf" srcId="{A6A390FC-B9B0-48AA-A29F-3B30B229D075}" destId="{D25745F3-4013-467C-99EB-69C7D7F9C1F0}" srcOrd="1" destOrd="0" presId="urn:microsoft.com/office/officeart/2008/layout/CaptionedPictures"/>
    <dgm:cxn modelId="{6CE1325D-B493-4BA3-A8D4-ED8BBBDBE322}" type="presParOf" srcId="{44558E28-9255-4969-A0A6-DEE0B9FDF613}" destId="{AFDF9CE6-8BED-49B5-958A-29EC0223982C}" srcOrd="1" destOrd="0" presId="urn:microsoft.com/office/officeart/2008/layout/CaptionedPictures"/>
    <dgm:cxn modelId="{24F3D5D0-934C-4781-862A-B3A70E4D4F62}" type="presParOf" srcId="{44558E28-9255-4969-A0A6-DEE0B9FDF613}" destId="{54A4CB80-7936-40A9-A2F4-9988075D7BA8}" srcOrd="2" destOrd="0" presId="urn:microsoft.com/office/officeart/2008/layout/CaptionedPictures"/>
    <dgm:cxn modelId="{8A158E41-8BB1-40CC-9BE0-4439D8C7FE85}" type="presParOf" srcId="{54A4CB80-7936-40A9-A2F4-9988075D7BA8}" destId="{99765AE7-16D2-4159-AF9B-BA8EE3BFEEBE}" srcOrd="0" destOrd="0" presId="urn:microsoft.com/office/officeart/2008/layout/CaptionedPictures"/>
    <dgm:cxn modelId="{C4D4D2A9-28C7-427F-BD78-162D094A1605}" type="presParOf" srcId="{54A4CB80-7936-40A9-A2F4-9988075D7BA8}" destId="{39D6B5AF-2C75-40BA-9448-3F45B682A490}" srcOrd="1" destOrd="0" presId="urn:microsoft.com/office/officeart/2008/layout/CaptionedPictures"/>
    <dgm:cxn modelId="{DDD1F3B4-DF61-4741-B821-C86250F60146}" type="presParOf" srcId="{54A4CB80-7936-40A9-A2F4-9988075D7BA8}" destId="{10EC3297-39F1-4BC3-A04D-C14D84F855DA}" srcOrd="2" destOrd="0" presId="urn:microsoft.com/office/officeart/2008/layout/CaptionedPictures"/>
    <dgm:cxn modelId="{7D9AB535-A027-4E89-92D2-7D310E98C394}" type="presParOf" srcId="{10EC3297-39F1-4BC3-A04D-C14D84F855DA}" destId="{7306C8CA-AF54-4016-8E29-A9CEE5EE511A}" srcOrd="0" destOrd="0" presId="urn:microsoft.com/office/officeart/2008/layout/CaptionedPictures"/>
    <dgm:cxn modelId="{043B0ED1-EE69-4006-B4FD-818914E11B29}" type="presParOf" srcId="{10EC3297-39F1-4BC3-A04D-C14D84F855DA}" destId="{22D4006E-E7F5-4BAF-B9C1-E4A4CB844C8D}" srcOrd="1" destOrd="0" presId="urn:microsoft.com/office/officeart/2008/layout/CaptionedPictures"/>
    <dgm:cxn modelId="{40E78CC1-7CB7-465D-8D84-33C595699EA9}" type="presParOf" srcId="{44558E28-9255-4969-A0A6-DEE0B9FDF613}" destId="{9CC44531-E306-4DBB-840D-3FBDBF4C3631}" srcOrd="3" destOrd="0" presId="urn:microsoft.com/office/officeart/2008/layout/CaptionedPictures"/>
    <dgm:cxn modelId="{34DDD977-717A-4EA3-AB24-F0BF4945AD34}" type="presParOf" srcId="{44558E28-9255-4969-A0A6-DEE0B9FDF613}" destId="{8758C00F-A17A-42A2-90A9-793F033F5F52}" srcOrd="4" destOrd="0" presId="urn:microsoft.com/office/officeart/2008/layout/CaptionedPictures"/>
    <dgm:cxn modelId="{AA668F2E-4177-4B58-8B13-AB47593D9FA2}" type="presParOf" srcId="{8758C00F-A17A-42A2-90A9-793F033F5F52}" destId="{4C76EFB0-BB3B-48E4-B58D-98C4CE33EC03}" srcOrd="0" destOrd="0" presId="urn:microsoft.com/office/officeart/2008/layout/CaptionedPictures"/>
    <dgm:cxn modelId="{BCAA7206-5E3D-453B-8BC4-DE417C800900}" type="presParOf" srcId="{8758C00F-A17A-42A2-90A9-793F033F5F52}" destId="{D0E23A58-E941-45FB-8F4C-5A51EDCE765E}" srcOrd="1" destOrd="0" presId="urn:microsoft.com/office/officeart/2008/layout/CaptionedPictures"/>
    <dgm:cxn modelId="{43101845-DB0C-4158-8685-0A7A55EB987E}" type="presParOf" srcId="{8758C00F-A17A-42A2-90A9-793F033F5F52}" destId="{DDC3319D-D738-4FE0-8749-CB1F9D3ECAA0}" srcOrd="2" destOrd="0" presId="urn:microsoft.com/office/officeart/2008/layout/CaptionedPictures"/>
    <dgm:cxn modelId="{48C87965-818D-4F1A-A106-B3E5CAB78770}" type="presParOf" srcId="{DDC3319D-D738-4FE0-8749-CB1F9D3ECAA0}" destId="{9B1227C2-0E16-4666-8B81-4CFB058B3521}" srcOrd="0" destOrd="0" presId="urn:microsoft.com/office/officeart/2008/layout/CaptionedPictures"/>
    <dgm:cxn modelId="{7BE8A779-F5DC-4773-AA88-D62846397F29}" type="presParOf" srcId="{DDC3319D-D738-4FE0-8749-CB1F9D3ECAA0}" destId="{2B3EA66F-E0EA-45A3-B2E0-267CE85CC8E6}" srcOrd="1" destOrd="0" presId="urn:microsoft.com/office/officeart/2008/layout/CaptionedPictures"/>
    <dgm:cxn modelId="{6D8B0D3F-0636-41E4-A0C7-DA567F30CC8E}" type="presParOf" srcId="{44558E28-9255-4969-A0A6-DEE0B9FDF613}" destId="{8CA40351-AE8B-4B01-B21D-B49563AAB110}" srcOrd="5" destOrd="0" presId="urn:microsoft.com/office/officeart/2008/layout/CaptionedPictures"/>
    <dgm:cxn modelId="{AD9ED85C-ADBC-4773-8AB2-17A871AD67EC}" type="presParOf" srcId="{44558E28-9255-4969-A0A6-DEE0B9FDF613}" destId="{4E99DCD7-9E70-4F2A-8C9F-781240115B50}" srcOrd="6" destOrd="0" presId="urn:microsoft.com/office/officeart/2008/layout/CaptionedPictures"/>
    <dgm:cxn modelId="{CF72737C-97E0-44E2-B351-C3E06E361149}" type="presParOf" srcId="{4E99DCD7-9E70-4F2A-8C9F-781240115B50}" destId="{FEF3398F-20B4-4B63-8245-9ADA9779F827}" srcOrd="0" destOrd="0" presId="urn:microsoft.com/office/officeart/2008/layout/CaptionedPictures"/>
    <dgm:cxn modelId="{B15C65DE-0AFD-4724-985C-EEB8831492C8}" type="presParOf" srcId="{4E99DCD7-9E70-4F2A-8C9F-781240115B50}" destId="{E56D9D67-01B9-41CF-AC04-EC5C84B1AE76}" srcOrd="1" destOrd="0" presId="urn:microsoft.com/office/officeart/2008/layout/CaptionedPictures"/>
    <dgm:cxn modelId="{7A9457C7-AD49-4694-A602-C59EB93BBCBA}" type="presParOf" srcId="{4E99DCD7-9E70-4F2A-8C9F-781240115B50}" destId="{AB991F85-FE06-4858-A9F3-81EFD7E36454}" srcOrd="2" destOrd="0" presId="urn:microsoft.com/office/officeart/2008/layout/CaptionedPictures"/>
    <dgm:cxn modelId="{429A7252-9C08-45E3-9E89-74FF0EF45F85}" type="presParOf" srcId="{AB991F85-FE06-4858-A9F3-81EFD7E36454}" destId="{370482AF-F99D-4C74-A3F0-84E25E1C634D}" srcOrd="0" destOrd="0" presId="urn:microsoft.com/office/officeart/2008/layout/CaptionedPictures"/>
    <dgm:cxn modelId="{2165F70E-0BEF-4D97-9D60-7859F55692C8}" type="presParOf" srcId="{AB991F85-FE06-4858-A9F3-81EFD7E36454}" destId="{A3E838BB-1FE7-4DCC-843E-B128282A3B15}" srcOrd="1" destOrd="0" presId="urn:microsoft.com/office/officeart/2008/layout/CaptionedPictures"/>
    <dgm:cxn modelId="{B39E3B74-43C6-444B-8828-D85BDFE9D66B}" type="presParOf" srcId="{44558E28-9255-4969-A0A6-DEE0B9FDF613}" destId="{9D8FC00B-D5AD-49A0-A6EE-6218FC25E845}" srcOrd="7" destOrd="0" presId="urn:microsoft.com/office/officeart/2008/layout/CaptionedPictures"/>
    <dgm:cxn modelId="{C4035F81-86B9-4C94-9F78-70A864AFBBB6}" type="presParOf" srcId="{44558E28-9255-4969-A0A6-DEE0B9FDF613}" destId="{C464319F-D032-4517-AE23-19D55C6104B2}" srcOrd="8" destOrd="0" presId="urn:microsoft.com/office/officeart/2008/layout/CaptionedPictures"/>
    <dgm:cxn modelId="{DA7ABB63-EB11-4A94-880D-624E82C38797}" type="presParOf" srcId="{C464319F-D032-4517-AE23-19D55C6104B2}" destId="{A06D8CE0-5595-4A13-99BC-790909555F96}" srcOrd="0" destOrd="0" presId="urn:microsoft.com/office/officeart/2008/layout/CaptionedPictures"/>
    <dgm:cxn modelId="{0CF88861-643D-406C-8021-CBC90A4D8BF2}" type="presParOf" srcId="{C464319F-D032-4517-AE23-19D55C6104B2}" destId="{9EB98782-834D-4153-90BD-AF67F509E5B0}" srcOrd="1" destOrd="0" presId="urn:microsoft.com/office/officeart/2008/layout/CaptionedPictures"/>
    <dgm:cxn modelId="{A52D35EC-8E6F-4155-BA95-1F9898B003C8}" type="presParOf" srcId="{C464319F-D032-4517-AE23-19D55C6104B2}" destId="{E5F1DEE7-5510-48F1-9527-404159FDAC81}" srcOrd="2" destOrd="0" presId="urn:microsoft.com/office/officeart/2008/layout/CaptionedPictures"/>
    <dgm:cxn modelId="{78AA9352-E47D-4DF2-832C-A0FF311ED87B}" type="presParOf" srcId="{E5F1DEE7-5510-48F1-9527-404159FDAC81}" destId="{F0FEB1F4-6C55-496B-A326-62C2B020E32B}" srcOrd="0" destOrd="0" presId="urn:microsoft.com/office/officeart/2008/layout/CaptionedPictures"/>
    <dgm:cxn modelId="{6ECF6E67-181F-4684-BBE4-AC101769D7D0}" type="presParOf" srcId="{E5F1DEE7-5510-48F1-9527-404159FDAC81}" destId="{E42639B6-D9FE-4A9E-B69A-39550C8358AC}" srcOrd="1" destOrd="0" presId="urn:microsoft.com/office/officeart/2008/layout/CaptionedPictures"/>
    <dgm:cxn modelId="{2211056E-82B2-417E-BA20-074C94F12947}" type="presParOf" srcId="{44558E28-9255-4969-A0A6-DEE0B9FDF613}" destId="{C58DEA15-32FB-4667-9352-FE65911D7C60}" srcOrd="9" destOrd="0" presId="urn:microsoft.com/office/officeart/2008/layout/CaptionedPictures"/>
    <dgm:cxn modelId="{A3595D24-C250-46DC-B8FC-C0F98BF9CAE6}" type="presParOf" srcId="{44558E28-9255-4969-A0A6-DEE0B9FDF613}" destId="{2D91386F-5E34-4BC6-9642-E7E54E01E60B}" srcOrd="10" destOrd="0" presId="urn:microsoft.com/office/officeart/2008/layout/CaptionedPictures"/>
    <dgm:cxn modelId="{78B00001-68A9-4B13-B747-D6B654CFE9E2}" type="presParOf" srcId="{2D91386F-5E34-4BC6-9642-E7E54E01E60B}" destId="{E7A5C471-3AF3-4B95-B881-31AB192F81F1}" srcOrd="0" destOrd="0" presId="urn:microsoft.com/office/officeart/2008/layout/CaptionedPictures"/>
    <dgm:cxn modelId="{5EB2B352-F5AB-48F8-9121-BCD0B0077412}" type="presParOf" srcId="{2D91386F-5E34-4BC6-9642-E7E54E01E60B}" destId="{9784FE2D-3116-42A3-A99C-C5AACDB176EA}" srcOrd="1" destOrd="0" presId="urn:microsoft.com/office/officeart/2008/layout/CaptionedPictures"/>
    <dgm:cxn modelId="{97E21D14-06D1-43FD-A7CC-ABB51BE292D3}" type="presParOf" srcId="{2D91386F-5E34-4BC6-9642-E7E54E01E60B}" destId="{4B837335-4ED0-4F2D-A37A-8C6BF43D3F31}" srcOrd="2" destOrd="0" presId="urn:microsoft.com/office/officeart/2008/layout/CaptionedPictures"/>
    <dgm:cxn modelId="{AFE17810-F919-4ABE-8AEB-EB34ABAF340C}" type="presParOf" srcId="{4B837335-4ED0-4F2D-A37A-8C6BF43D3F31}" destId="{B736B91E-F398-4296-B9FD-BA79953D78F0}" srcOrd="0" destOrd="0" presId="urn:microsoft.com/office/officeart/2008/layout/CaptionedPictures"/>
    <dgm:cxn modelId="{404C1323-BD82-46B8-B0E2-B57E904F0AB3}" type="presParOf" srcId="{4B837335-4ED0-4F2D-A37A-8C6BF43D3F31}" destId="{E5D779AB-2421-46A2-BCBA-F14EC8EC0699}" srcOrd="1" destOrd="0" presId="urn:microsoft.com/office/officeart/2008/layout/CaptionedPictures"/>
    <dgm:cxn modelId="{8B4D1760-15C0-4B99-AE91-262D8222833E}" type="presParOf" srcId="{44558E28-9255-4969-A0A6-DEE0B9FDF613}" destId="{8F65E922-2D98-4A2F-A267-C63BFFF675C3}" srcOrd="11" destOrd="0" presId="urn:microsoft.com/office/officeart/2008/layout/CaptionedPictures"/>
    <dgm:cxn modelId="{A65F887C-3855-412F-A21E-CBE0E60D60E4}" type="presParOf" srcId="{44558E28-9255-4969-A0A6-DEE0B9FDF613}" destId="{3C008F0D-9E06-4D4C-9473-6BFC03C7FAA0}" srcOrd="12" destOrd="0" presId="urn:microsoft.com/office/officeart/2008/layout/CaptionedPictures"/>
    <dgm:cxn modelId="{17536E89-5B05-4C76-9D3E-2D44E9924A94}" type="presParOf" srcId="{3C008F0D-9E06-4D4C-9473-6BFC03C7FAA0}" destId="{81709781-7EB1-47A7-9059-B7F53D2981B4}" srcOrd="0" destOrd="0" presId="urn:microsoft.com/office/officeart/2008/layout/CaptionedPictures"/>
    <dgm:cxn modelId="{3CF03D25-689F-41E2-871E-B9F88268DA29}" type="presParOf" srcId="{3C008F0D-9E06-4D4C-9473-6BFC03C7FAA0}" destId="{A33F1A52-60AD-42AA-A618-7E7779115510}" srcOrd="1" destOrd="0" presId="urn:microsoft.com/office/officeart/2008/layout/CaptionedPictures"/>
    <dgm:cxn modelId="{C960B4BA-FBC1-48A7-8A14-6BD1A0CA924A}" type="presParOf" srcId="{3C008F0D-9E06-4D4C-9473-6BFC03C7FAA0}" destId="{7E7AEA3E-CFCB-4B15-8386-1EF042185475}" srcOrd="2" destOrd="0" presId="urn:microsoft.com/office/officeart/2008/layout/CaptionedPictures"/>
    <dgm:cxn modelId="{62879862-BD92-4C82-BDC6-649424A0A9D3}" type="presParOf" srcId="{7E7AEA3E-CFCB-4B15-8386-1EF042185475}" destId="{6C1835C7-4104-4C77-A8A8-B397C14AFE80}" srcOrd="0" destOrd="0" presId="urn:microsoft.com/office/officeart/2008/layout/CaptionedPictures"/>
    <dgm:cxn modelId="{EEDBDDA4-54A3-49CA-9233-EA810EF6D553}" type="presParOf" srcId="{7E7AEA3E-CFCB-4B15-8386-1EF042185475}" destId="{E6499502-887E-443E-8EB7-049BA7A4ACFB}" srcOrd="1" destOrd="0" presId="urn:microsoft.com/office/officeart/2008/layout/CaptionedPictures"/>
    <dgm:cxn modelId="{0CA3FEB0-A629-4F0C-AF1C-A03D1953D9C6}" type="presParOf" srcId="{44558E28-9255-4969-A0A6-DEE0B9FDF613}" destId="{9A503CC7-884F-4B40-A878-711AEF3E924F}" srcOrd="13" destOrd="0" presId="urn:microsoft.com/office/officeart/2008/layout/CaptionedPictures"/>
    <dgm:cxn modelId="{D57B25AA-9F3C-4726-B040-B6B8DBE0BB37}" type="presParOf" srcId="{44558E28-9255-4969-A0A6-DEE0B9FDF613}" destId="{98354AA3-1451-45D7-B4CC-EED73C481A6D}" srcOrd="14" destOrd="0" presId="urn:microsoft.com/office/officeart/2008/layout/CaptionedPictures"/>
    <dgm:cxn modelId="{6139B9A2-381D-4946-8041-80E053EF25E0}" type="presParOf" srcId="{98354AA3-1451-45D7-B4CC-EED73C481A6D}" destId="{C61BD9D8-9689-4219-86C6-5EDEEAD1CF22}" srcOrd="0" destOrd="0" presId="urn:microsoft.com/office/officeart/2008/layout/CaptionedPictures"/>
    <dgm:cxn modelId="{90C65893-AFBF-43F0-A98C-C9BE642FA07C}" type="presParOf" srcId="{98354AA3-1451-45D7-B4CC-EED73C481A6D}" destId="{75181D92-FE1E-4C29-84FE-69B36879D0AA}" srcOrd="1" destOrd="0" presId="urn:microsoft.com/office/officeart/2008/layout/CaptionedPictures"/>
    <dgm:cxn modelId="{0D9E4002-B515-4D63-A909-A145E4086E52}" type="presParOf" srcId="{98354AA3-1451-45D7-B4CC-EED73C481A6D}" destId="{D07614C5-0713-4922-83EA-96BE5E16AB7F}" srcOrd="2" destOrd="0" presId="urn:microsoft.com/office/officeart/2008/layout/CaptionedPictures"/>
    <dgm:cxn modelId="{322671CB-5B4B-4577-94F2-13396E255174}" type="presParOf" srcId="{D07614C5-0713-4922-83EA-96BE5E16AB7F}" destId="{9BC5F9C3-6746-4212-B8E8-A326B6D6C004}" srcOrd="0" destOrd="0" presId="urn:microsoft.com/office/officeart/2008/layout/CaptionedPictures"/>
    <dgm:cxn modelId="{18BEB2C4-A406-4C35-B227-97C9C3346D05}" type="presParOf" srcId="{D07614C5-0713-4922-83EA-96BE5E16AB7F}" destId="{8905EA30-952C-4441-A7DF-FEC96B75F283}" srcOrd="1" destOrd="0" presId="urn:microsoft.com/office/officeart/2008/layout/CaptionedPictures"/>
    <dgm:cxn modelId="{094098F3-92E0-455E-A930-6AFA7C39BED2}" type="presParOf" srcId="{44558E28-9255-4969-A0A6-DEE0B9FDF613}" destId="{31FB7427-9A5C-488F-B4EC-690CFC6974B8}" srcOrd="15" destOrd="0" presId="urn:microsoft.com/office/officeart/2008/layout/CaptionedPictures"/>
    <dgm:cxn modelId="{04E88227-6A2B-486D-A76F-8113E7D74ABC}" type="presParOf" srcId="{44558E28-9255-4969-A0A6-DEE0B9FDF613}" destId="{EDAA1202-8DC0-4283-9ADF-BC3C2D5F630F}" srcOrd="16" destOrd="0" presId="urn:microsoft.com/office/officeart/2008/layout/CaptionedPictures"/>
    <dgm:cxn modelId="{31C96F70-7738-4840-8D55-930084876512}" type="presParOf" srcId="{EDAA1202-8DC0-4283-9ADF-BC3C2D5F630F}" destId="{EF226AD3-946D-452B-A611-E8FE008A7638}" srcOrd="0" destOrd="0" presId="urn:microsoft.com/office/officeart/2008/layout/CaptionedPictures"/>
    <dgm:cxn modelId="{E3BDD664-EC17-4E43-AEF6-28D52B11B086}" type="presParOf" srcId="{EDAA1202-8DC0-4283-9ADF-BC3C2D5F630F}" destId="{FE7B0049-D121-4E91-927D-8A62903E1ABB}" srcOrd="1" destOrd="0" presId="urn:microsoft.com/office/officeart/2008/layout/CaptionedPictures"/>
    <dgm:cxn modelId="{BC5C72F7-7BB5-42A5-AFD5-D2B7A78B3D6D}" type="presParOf" srcId="{EDAA1202-8DC0-4283-9ADF-BC3C2D5F630F}" destId="{CF0FB1F4-49F0-4394-B547-78A32F424548}" srcOrd="2" destOrd="0" presId="urn:microsoft.com/office/officeart/2008/layout/CaptionedPictures"/>
    <dgm:cxn modelId="{B6212AD3-E1DD-46B6-899F-2D9C71734806}" type="presParOf" srcId="{CF0FB1F4-49F0-4394-B547-78A32F424548}" destId="{EE3EA03E-A39E-4882-8006-5F05623EAD86}" srcOrd="0" destOrd="0" presId="urn:microsoft.com/office/officeart/2008/layout/CaptionedPictures"/>
    <dgm:cxn modelId="{602D72BF-3190-40F8-93C6-242DD422EDE5}" type="presParOf" srcId="{CF0FB1F4-49F0-4394-B547-78A32F424548}" destId="{78271755-79CF-4959-A651-973E3552F3AE}" srcOrd="1" destOrd="0" presId="urn:microsoft.com/office/officeart/2008/layout/CaptionedPictures"/>
    <dgm:cxn modelId="{557E56B1-AA23-49E0-A5C6-6D7D9D46FF1B}" type="presParOf" srcId="{44558E28-9255-4969-A0A6-DEE0B9FDF613}" destId="{4475933E-6A44-451A-9F65-76A9510B9DD3}" srcOrd="17" destOrd="0" presId="urn:microsoft.com/office/officeart/2008/layout/CaptionedPictures"/>
    <dgm:cxn modelId="{A8A18512-4A18-4F78-BD12-C52DA985EEA3}" type="presParOf" srcId="{44558E28-9255-4969-A0A6-DEE0B9FDF613}" destId="{F08CD004-67EE-4ED6-B70F-B00993957116}" srcOrd="18" destOrd="0" presId="urn:microsoft.com/office/officeart/2008/layout/CaptionedPictures"/>
    <dgm:cxn modelId="{571FDA9E-C0DC-435B-919E-760000E0E63A}" type="presParOf" srcId="{F08CD004-67EE-4ED6-B70F-B00993957116}" destId="{2BB2E192-98DB-47ED-BF87-99F68985C8C5}" srcOrd="0" destOrd="0" presId="urn:microsoft.com/office/officeart/2008/layout/CaptionedPictures"/>
    <dgm:cxn modelId="{58079A1A-B816-4EA6-8950-1C288D2E87BF}" type="presParOf" srcId="{F08CD004-67EE-4ED6-B70F-B00993957116}" destId="{B9389DFD-3630-47CA-A6E0-D835C7D08188}" srcOrd="1" destOrd="0" presId="urn:microsoft.com/office/officeart/2008/layout/CaptionedPictures"/>
    <dgm:cxn modelId="{8328D93A-5CC1-426F-ABBA-D3DABA424496}" type="presParOf" srcId="{F08CD004-67EE-4ED6-B70F-B00993957116}" destId="{E1AAF4DF-4DDD-47FE-8FD6-F88013690041}" srcOrd="2" destOrd="0" presId="urn:microsoft.com/office/officeart/2008/layout/CaptionedPictures"/>
    <dgm:cxn modelId="{ECE42031-DC4D-4BE9-BD4C-86034FFB5A4F}" type="presParOf" srcId="{E1AAF4DF-4DDD-47FE-8FD6-F88013690041}" destId="{712F5B0C-2975-42B5-9663-47D66EA072A0}" srcOrd="0" destOrd="0" presId="urn:microsoft.com/office/officeart/2008/layout/CaptionedPictures"/>
    <dgm:cxn modelId="{303A4F3A-A3FC-4330-B8C7-AA7548687E81}" type="presParOf" srcId="{E1AAF4DF-4DDD-47FE-8FD6-F88013690041}" destId="{9CF27067-F7A7-4FF9-B3A3-607FA79333F0}" srcOrd="1" destOrd="0" presId="urn:microsoft.com/office/officeart/2008/layout/CaptionedPictures"/>
    <dgm:cxn modelId="{8D8512A2-F7CC-49CE-8CD7-CA9B801955FB}" type="presParOf" srcId="{44558E28-9255-4969-A0A6-DEE0B9FDF613}" destId="{7A4AC650-EA82-408B-9405-3D03BADF3961}" srcOrd="19" destOrd="0" presId="urn:microsoft.com/office/officeart/2008/layout/CaptionedPictures"/>
    <dgm:cxn modelId="{15D479DF-B969-4A6D-94B3-35770654B9C7}" type="presParOf" srcId="{44558E28-9255-4969-A0A6-DEE0B9FDF613}" destId="{BA9ADD59-0D60-45EB-9584-5C8506354329}" srcOrd="20" destOrd="0" presId="urn:microsoft.com/office/officeart/2008/layout/CaptionedPictures"/>
    <dgm:cxn modelId="{8B6B4DEE-FBD6-48D7-A184-B76AE94D4F85}" type="presParOf" srcId="{BA9ADD59-0D60-45EB-9584-5C8506354329}" destId="{E8F3FEBA-8056-48E6-86C3-7DD638342169}" srcOrd="0" destOrd="0" presId="urn:microsoft.com/office/officeart/2008/layout/CaptionedPictures"/>
    <dgm:cxn modelId="{BA769F61-7454-405F-BF51-135DD063AAFC}" type="presParOf" srcId="{BA9ADD59-0D60-45EB-9584-5C8506354329}" destId="{B90E19F3-3698-47DD-AEFD-3429E059D491}" srcOrd="1" destOrd="0" presId="urn:microsoft.com/office/officeart/2008/layout/CaptionedPictures"/>
    <dgm:cxn modelId="{8A2CD55B-E7EC-4673-9043-80604B89321A}" type="presParOf" srcId="{BA9ADD59-0D60-45EB-9584-5C8506354329}" destId="{D5F71EB9-4C7C-4072-B5AB-1537F5262A86}" srcOrd="2" destOrd="0" presId="urn:microsoft.com/office/officeart/2008/layout/CaptionedPictures"/>
    <dgm:cxn modelId="{03960E19-4C5A-4B9B-A583-2EB04CF80481}" type="presParOf" srcId="{D5F71EB9-4C7C-4072-B5AB-1537F5262A86}" destId="{4EE33761-8946-4CB8-8C99-C41E051BA5CA}" srcOrd="0" destOrd="0" presId="urn:microsoft.com/office/officeart/2008/layout/CaptionedPictures"/>
    <dgm:cxn modelId="{EDA334F8-E185-404F-A79D-A2F11B4E5BFD}" type="presParOf" srcId="{D5F71EB9-4C7C-4072-B5AB-1537F5262A86}" destId="{EBD9BEA7-902D-4D4F-9144-BEE7D77EF47C}" srcOrd="1" destOrd="0" presId="urn:microsoft.com/office/officeart/2008/layout/CaptionedPictures"/>
    <dgm:cxn modelId="{AAD22314-DBB9-4288-8C86-A6CD81B9D214}" type="presParOf" srcId="{44558E28-9255-4969-A0A6-DEE0B9FDF613}" destId="{B915CAAB-D730-4B38-994B-CDFD9F12C172}" srcOrd="21" destOrd="0" presId="urn:microsoft.com/office/officeart/2008/layout/CaptionedPictures"/>
    <dgm:cxn modelId="{4A5E09AB-1C57-4AC9-9432-1162DC35444F}" type="presParOf" srcId="{44558E28-9255-4969-A0A6-DEE0B9FDF613}" destId="{72DE7F94-E0F4-4768-8D5D-FB7EE3FCFEDC}" srcOrd="22" destOrd="0" presId="urn:microsoft.com/office/officeart/2008/layout/CaptionedPictures"/>
    <dgm:cxn modelId="{4A84F6A9-DE62-4932-BF4A-14C4A34A824C}" type="presParOf" srcId="{72DE7F94-E0F4-4768-8D5D-FB7EE3FCFEDC}" destId="{988089C4-8F56-4F1E-8FF3-06CA8B75D275}" srcOrd="0" destOrd="0" presId="urn:microsoft.com/office/officeart/2008/layout/CaptionedPictures"/>
    <dgm:cxn modelId="{C042893E-D7EF-4638-A0AA-5EB31D7C3C3A}" type="presParOf" srcId="{72DE7F94-E0F4-4768-8D5D-FB7EE3FCFEDC}" destId="{829A113C-4FC1-4B90-823D-86C210855962}" srcOrd="1" destOrd="0" presId="urn:microsoft.com/office/officeart/2008/layout/CaptionedPictures"/>
    <dgm:cxn modelId="{714128AC-B61C-4FE3-A983-0A5F991C4657}" type="presParOf" srcId="{72DE7F94-E0F4-4768-8D5D-FB7EE3FCFEDC}" destId="{8AA29035-5D66-462B-9AA4-5F93E8F2C5B6}" srcOrd="2" destOrd="0" presId="urn:microsoft.com/office/officeart/2008/layout/CaptionedPictures"/>
    <dgm:cxn modelId="{32EFC06A-0352-4BDF-8741-573061BA0CDD}" type="presParOf" srcId="{8AA29035-5D66-462B-9AA4-5F93E8F2C5B6}" destId="{18BA8299-E42E-4D7A-B271-8869D372EE95}" srcOrd="0" destOrd="0" presId="urn:microsoft.com/office/officeart/2008/layout/CaptionedPictures"/>
    <dgm:cxn modelId="{743B8788-FADF-4034-8D6C-F1FCA60F9AFB}"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2E6DB32A-EB6E-42F4-8575-11FE5AE6489B}" type="presOf" srcId="{2D658411-4F2E-4E23-99D1-19A175128843}" destId="{2B3EA66F-E0EA-45A3-B2E0-267CE85CC8E6}" srcOrd="0" destOrd="0" presId="urn:microsoft.com/office/officeart/2008/layout/CaptionedPictures"/>
    <dgm:cxn modelId="{C590E472-9C9B-4819-8A09-9420D49F576C}" srcId="{D4BCD29F-FFF8-48A9-85D0-8D202FF5AE90}" destId="{8199A591-CB64-4814-A8E5-C440C12A1EE6}" srcOrd="4" destOrd="0" parTransId="{7B9A9BAA-3B6B-45CB-9533-68E9F9B475C4}" sibTransId="{CF9EAA26-7671-4845-8ED7-2F8FF970B145}"/>
    <dgm:cxn modelId="{83F965F0-57C4-4751-AC5D-87D78D4C80F7}" type="presOf" srcId="{DE2F2FE5-7FA6-4BA3-B9B7-365E3A3FE4C5}" destId="{9CF27067-F7A7-4FF9-B3A3-607FA79333F0}"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73684634-D0E5-4C3B-AACA-2B0B7EFB85E8}" type="presOf" srcId="{E6FAA5C6-3659-466F-A754-7587CC4A5051}" destId="{E5D779AB-2421-46A2-BCBA-F14EC8EC0699}"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A69709CA-70C1-48F5-B3C8-1544C136E264}" type="presOf" srcId="{086C565F-20B8-48E0-819A-C262483945EE}" destId="{EBD9BEA7-902D-4D4F-9144-BEE7D77EF47C}" srcOrd="0" destOrd="0" presId="urn:microsoft.com/office/officeart/2008/layout/CaptionedPictures"/>
    <dgm:cxn modelId="{176807BF-845D-4A29-8645-0740D8A0EF5A}" type="presOf" srcId="{FEB28234-5BCC-4254-B2BD-D205824029BA}" destId="{E6499502-887E-443E-8EB7-049BA7A4ACFB}"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8F58EE0E-881C-4A34-A434-59409242785C}" type="presOf" srcId="{643CC54E-1600-4B36-8D0B-746622D5EC92}" destId="{78271755-79CF-4959-A651-973E3552F3AE}" srcOrd="0" destOrd="0" presId="urn:microsoft.com/office/officeart/2008/layout/CaptionedPictures"/>
    <dgm:cxn modelId="{CCB46C46-3B96-4C13-92B0-3205FE99DE5B}" srcId="{D4BCD29F-FFF8-48A9-85D0-8D202FF5AE90}" destId="{DE2F2FE5-7FA6-4BA3-B9B7-365E3A3FE4C5}" srcOrd="9" destOrd="0" parTransId="{77C90ECE-69E2-4FFB-9512-A5F6950DC330}" sibTransId="{FBF1DE44-22F0-439B-BAEA-EE64C52F17E1}"/>
    <dgm:cxn modelId="{C1467470-1EA4-4F2E-A744-FC2F6279EEA1}" type="presOf" srcId="{8199A591-CB64-4814-A8E5-C440C12A1EE6}" destId="{E42639B6-D9FE-4A9E-B69A-39550C8358AC}" srcOrd="0" destOrd="0" presId="urn:microsoft.com/office/officeart/2008/layout/CaptionedPictures"/>
    <dgm:cxn modelId="{ADBF7491-D921-405F-AD66-AAE7CB5DC0DB}" srcId="{D4BCD29F-FFF8-48A9-85D0-8D202FF5AE90}" destId="{32E1D4FB-6548-4979-805C-A3574654F591}" srcOrd="1" destOrd="0" parTransId="{3D1E0F99-D17F-42F1-AE71-031D651D867F}" sibTransId="{9EDDE57B-6DCA-4C54-8A45-A50F2DA019ED}"/>
    <dgm:cxn modelId="{2D141114-DD12-4F3D-9941-3BC325207FBA}" srcId="{D4BCD29F-FFF8-48A9-85D0-8D202FF5AE90}" destId="{FEB28234-5BCC-4254-B2BD-D205824029BA}" srcOrd="6" destOrd="0" parTransId="{5ADB0AFB-7263-4271-ACFB-821773B8FCCE}" sibTransId="{478C87B7-1E9C-46E8-B9BA-09F5DE0BF55C}"/>
    <dgm:cxn modelId="{535F632B-1ABE-474F-A7B6-5141A1BE3419}" type="presOf" srcId="{32E1D4FB-6548-4979-805C-A3574654F591}" destId="{22D4006E-E7F5-4BAF-B9C1-E4A4CB844C8D}" srcOrd="0" destOrd="0" presId="urn:microsoft.com/office/officeart/2008/layout/CaptionedPictures"/>
    <dgm:cxn modelId="{92217F06-F7D5-43D8-A243-295192B557AA}" type="presOf" srcId="{1382C661-1E8F-43F3-8125-34886BD6F14F}" destId="{8905EA30-952C-4441-A7DF-FEC96B75F283}" srcOrd="0" destOrd="0" presId="urn:microsoft.com/office/officeart/2008/layout/CaptionedPictures"/>
    <dgm:cxn modelId="{6FEDF9B3-C074-4F62-9E59-1440E1066637}" type="presOf" srcId="{C3150B8C-40C7-497C-A489-C349C5E67063}" destId="{A3E838BB-1FE7-4DCC-843E-B128282A3B15}" srcOrd="0" destOrd="0" presId="urn:microsoft.com/office/officeart/2008/layout/CaptionedPictures"/>
    <dgm:cxn modelId="{870E35B2-4B82-4FAD-A7DF-339467570EF4}" type="presOf" srcId="{0AA29610-BDAE-49B7-8E27-A8F527B331C0}" destId="{4C8424F2-5E5C-4878-B777-7BB6FB135302}" srcOrd="0" destOrd="0" presId="urn:microsoft.com/office/officeart/2008/layout/CaptionedPictures"/>
    <dgm:cxn modelId="{57DB5B7B-32BB-40C0-B8B8-19069B2C00DB}" type="presOf" srcId="{68727934-8A80-4880-983C-6D7B9FCB3E52}" destId="{D25745F3-4013-467C-99EB-69C7D7F9C1F0}" srcOrd="0" destOrd="0" presId="urn:microsoft.com/office/officeart/2008/layout/CaptionedPictures"/>
    <dgm:cxn modelId="{738FC5B2-B791-4F3C-B434-A9D25851F11D}" type="presOf" srcId="{D4BCD29F-FFF8-48A9-85D0-8D202FF5AE90}" destId="{44558E28-9255-4969-A0A6-DEE0B9FDF613}" srcOrd="0" destOrd="0" presId="urn:microsoft.com/office/officeart/2008/layout/CaptionedPictures"/>
    <dgm:cxn modelId="{FD8D7640-1FDC-4CA3-94CE-CC5BB2A6CAEA}" type="presParOf" srcId="{44558E28-9255-4969-A0A6-DEE0B9FDF613}" destId="{32511E95-7E86-42EC-A550-339A10E4A683}" srcOrd="0" destOrd="0" presId="urn:microsoft.com/office/officeart/2008/layout/CaptionedPictures"/>
    <dgm:cxn modelId="{6DFDA4E0-671E-480F-9E6A-572F80A5F856}" type="presParOf" srcId="{32511E95-7E86-42EC-A550-339A10E4A683}" destId="{E6D58DE0-18C7-439A-AF4F-614B1AC6CA83}" srcOrd="0" destOrd="0" presId="urn:microsoft.com/office/officeart/2008/layout/CaptionedPictures"/>
    <dgm:cxn modelId="{A27B84A8-7493-409B-8452-5928236DBDF6}" type="presParOf" srcId="{32511E95-7E86-42EC-A550-339A10E4A683}" destId="{0103914B-C738-4974-B821-952919D4CFAA}" srcOrd="1" destOrd="0" presId="urn:microsoft.com/office/officeart/2008/layout/CaptionedPictures"/>
    <dgm:cxn modelId="{95BF1129-56E0-4C26-A08F-E6D81E6D591F}" type="presParOf" srcId="{32511E95-7E86-42EC-A550-339A10E4A683}" destId="{A6A390FC-B9B0-48AA-A29F-3B30B229D075}" srcOrd="2" destOrd="0" presId="urn:microsoft.com/office/officeart/2008/layout/CaptionedPictures"/>
    <dgm:cxn modelId="{9AC9CC60-4417-45AA-AAB3-E485054C104F}" type="presParOf" srcId="{A6A390FC-B9B0-48AA-A29F-3B30B229D075}" destId="{A362C885-6823-48FE-AB7A-86643E79E8F7}" srcOrd="0" destOrd="0" presId="urn:microsoft.com/office/officeart/2008/layout/CaptionedPictures"/>
    <dgm:cxn modelId="{06D11AB2-5E38-458E-A040-F8BF6B8225CC}" type="presParOf" srcId="{A6A390FC-B9B0-48AA-A29F-3B30B229D075}" destId="{D25745F3-4013-467C-99EB-69C7D7F9C1F0}" srcOrd="1" destOrd="0" presId="urn:microsoft.com/office/officeart/2008/layout/CaptionedPictures"/>
    <dgm:cxn modelId="{C9CC3429-65AE-44E3-9288-530AD0D3947D}" type="presParOf" srcId="{44558E28-9255-4969-A0A6-DEE0B9FDF613}" destId="{AFDF9CE6-8BED-49B5-958A-29EC0223982C}" srcOrd="1" destOrd="0" presId="urn:microsoft.com/office/officeart/2008/layout/CaptionedPictures"/>
    <dgm:cxn modelId="{B9BA751A-33AB-4C69-92DE-ECFE37560189}" type="presParOf" srcId="{44558E28-9255-4969-A0A6-DEE0B9FDF613}" destId="{54A4CB80-7936-40A9-A2F4-9988075D7BA8}" srcOrd="2" destOrd="0" presId="urn:microsoft.com/office/officeart/2008/layout/CaptionedPictures"/>
    <dgm:cxn modelId="{847E0786-891F-4F97-99F3-0C4B1BD1AEBF}" type="presParOf" srcId="{54A4CB80-7936-40A9-A2F4-9988075D7BA8}" destId="{99765AE7-16D2-4159-AF9B-BA8EE3BFEEBE}" srcOrd="0" destOrd="0" presId="urn:microsoft.com/office/officeart/2008/layout/CaptionedPictures"/>
    <dgm:cxn modelId="{391A7654-DA69-4C53-9FBC-ABBA79224855}" type="presParOf" srcId="{54A4CB80-7936-40A9-A2F4-9988075D7BA8}" destId="{39D6B5AF-2C75-40BA-9448-3F45B682A490}" srcOrd="1" destOrd="0" presId="urn:microsoft.com/office/officeart/2008/layout/CaptionedPictures"/>
    <dgm:cxn modelId="{AEE93F6A-F808-47E8-B71D-D70627D78634}" type="presParOf" srcId="{54A4CB80-7936-40A9-A2F4-9988075D7BA8}" destId="{10EC3297-39F1-4BC3-A04D-C14D84F855DA}" srcOrd="2" destOrd="0" presId="urn:microsoft.com/office/officeart/2008/layout/CaptionedPictures"/>
    <dgm:cxn modelId="{B5C8A332-AFCD-4005-A56B-E329F8862D4B}" type="presParOf" srcId="{10EC3297-39F1-4BC3-A04D-C14D84F855DA}" destId="{7306C8CA-AF54-4016-8E29-A9CEE5EE511A}" srcOrd="0" destOrd="0" presId="urn:microsoft.com/office/officeart/2008/layout/CaptionedPictures"/>
    <dgm:cxn modelId="{D166463C-2FCD-48A6-B253-5BC97B852241}" type="presParOf" srcId="{10EC3297-39F1-4BC3-A04D-C14D84F855DA}" destId="{22D4006E-E7F5-4BAF-B9C1-E4A4CB844C8D}" srcOrd="1" destOrd="0" presId="urn:microsoft.com/office/officeart/2008/layout/CaptionedPictures"/>
    <dgm:cxn modelId="{F37C0D7A-C1FF-40E1-93B9-224A25738421}" type="presParOf" srcId="{44558E28-9255-4969-A0A6-DEE0B9FDF613}" destId="{9CC44531-E306-4DBB-840D-3FBDBF4C3631}" srcOrd="3" destOrd="0" presId="urn:microsoft.com/office/officeart/2008/layout/CaptionedPictures"/>
    <dgm:cxn modelId="{2D326C30-BE92-40D1-843D-3682201B7CCA}" type="presParOf" srcId="{44558E28-9255-4969-A0A6-DEE0B9FDF613}" destId="{8758C00F-A17A-42A2-90A9-793F033F5F52}" srcOrd="4" destOrd="0" presId="urn:microsoft.com/office/officeart/2008/layout/CaptionedPictures"/>
    <dgm:cxn modelId="{7D18FD9D-BF4C-4D01-B860-F6F298BEAC77}" type="presParOf" srcId="{8758C00F-A17A-42A2-90A9-793F033F5F52}" destId="{4C76EFB0-BB3B-48E4-B58D-98C4CE33EC03}" srcOrd="0" destOrd="0" presId="urn:microsoft.com/office/officeart/2008/layout/CaptionedPictures"/>
    <dgm:cxn modelId="{44237EBF-5183-4F15-A0F3-F00F27C677AA}" type="presParOf" srcId="{8758C00F-A17A-42A2-90A9-793F033F5F52}" destId="{D0E23A58-E941-45FB-8F4C-5A51EDCE765E}" srcOrd="1" destOrd="0" presId="urn:microsoft.com/office/officeart/2008/layout/CaptionedPictures"/>
    <dgm:cxn modelId="{E18D98D2-7412-472F-AE17-917C26AB1D7E}" type="presParOf" srcId="{8758C00F-A17A-42A2-90A9-793F033F5F52}" destId="{DDC3319D-D738-4FE0-8749-CB1F9D3ECAA0}" srcOrd="2" destOrd="0" presId="urn:microsoft.com/office/officeart/2008/layout/CaptionedPictures"/>
    <dgm:cxn modelId="{07F21174-47CB-4C0C-8437-324E5D5A1B80}" type="presParOf" srcId="{DDC3319D-D738-4FE0-8749-CB1F9D3ECAA0}" destId="{9B1227C2-0E16-4666-8B81-4CFB058B3521}" srcOrd="0" destOrd="0" presId="urn:microsoft.com/office/officeart/2008/layout/CaptionedPictures"/>
    <dgm:cxn modelId="{F4E9BF4C-9D10-466E-B6FD-C1E4A3D9C5A9}" type="presParOf" srcId="{DDC3319D-D738-4FE0-8749-CB1F9D3ECAA0}" destId="{2B3EA66F-E0EA-45A3-B2E0-267CE85CC8E6}" srcOrd="1" destOrd="0" presId="urn:microsoft.com/office/officeart/2008/layout/CaptionedPictures"/>
    <dgm:cxn modelId="{38D14E3F-B23C-4C3E-96D7-5DCBC97B4780}" type="presParOf" srcId="{44558E28-9255-4969-A0A6-DEE0B9FDF613}" destId="{8CA40351-AE8B-4B01-B21D-B49563AAB110}" srcOrd="5" destOrd="0" presId="urn:microsoft.com/office/officeart/2008/layout/CaptionedPictures"/>
    <dgm:cxn modelId="{A4D8351C-0537-4C37-8CB4-46CC07B8BA83}" type="presParOf" srcId="{44558E28-9255-4969-A0A6-DEE0B9FDF613}" destId="{4E99DCD7-9E70-4F2A-8C9F-781240115B50}" srcOrd="6" destOrd="0" presId="urn:microsoft.com/office/officeart/2008/layout/CaptionedPictures"/>
    <dgm:cxn modelId="{9458729C-73D0-40BF-AAF4-B656D9D40AA6}" type="presParOf" srcId="{4E99DCD7-9E70-4F2A-8C9F-781240115B50}" destId="{FEF3398F-20B4-4B63-8245-9ADA9779F827}" srcOrd="0" destOrd="0" presId="urn:microsoft.com/office/officeart/2008/layout/CaptionedPictures"/>
    <dgm:cxn modelId="{A77800F0-8510-455C-9BA5-1DB2EE530CA1}" type="presParOf" srcId="{4E99DCD7-9E70-4F2A-8C9F-781240115B50}" destId="{E56D9D67-01B9-41CF-AC04-EC5C84B1AE76}" srcOrd="1" destOrd="0" presId="urn:microsoft.com/office/officeart/2008/layout/CaptionedPictures"/>
    <dgm:cxn modelId="{ED81DC64-9439-43ED-9CA0-5FA399935CCA}" type="presParOf" srcId="{4E99DCD7-9E70-4F2A-8C9F-781240115B50}" destId="{AB991F85-FE06-4858-A9F3-81EFD7E36454}" srcOrd="2" destOrd="0" presId="urn:microsoft.com/office/officeart/2008/layout/CaptionedPictures"/>
    <dgm:cxn modelId="{1D4CE05F-0C93-4C32-9FF0-99A8400653DC}" type="presParOf" srcId="{AB991F85-FE06-4858-A9F3-81EFD7E36454}" destId="{370482AF-F99D-4C74-A3F0-84E25E1C634D}" srcOrd="0" destOrd="0" presId="urn:microsoft.com/office/officeart/2008/layout/CaptionedPictures"/>
    <dgm:cxn modelId="{6312F3CE-6AC3-4F33-86D7-C1B3B512327B}" type="presParOf" srcId="{AB991F85-FE06-4858-A9F3-81EFD7E36454}" destId="{A3E838BB-1FE7-4DCC-843E-B128282A3B15}" srcOrd="1" destOrd="0" presId="urn:microsoft.com/office/officeart/2008/layout/CaptionedPictures"/>
    <dgm:cxn modelId="{61AFAB1F-6B41-48B9-9D2A-8D34CA3AC653}" type="presParOf" srcId="{44558E28-9255-4969-A0A6-DEE0B9FDF613}" destId="{9D8FC00B-D5AD-49A0-A6EE-6218FC25E845}" srcOrd="7" destOrd="0" presId="urn:microsoft.com/office/officeart/2008/layout/CaptionedPictures"/>
    <dgm:cxn modelId="{AAB82F6A-877E-4F85-9840-C9C2CB6D2703}" type="presParOf" srcId="{44558E28-9255-4969-A0A6-DEE0B9FDF613}" destId="{C464319F-D032-4517-AE23-19D55C6104B2}" srcOrd="8" destOrd="0" presId="urn:microsoft.com/office/officeart/2008/layout/CaptionedPictures"/>
    <dgm:cxn modelId="{B0A5EA2C-AAC7-45A1-8D70-91E0895877E4}" type="presParOf" srcId="{C464319F-D032-4517-AE23-19D55C6104B2}" destId="{A06D8CE0-5595-4A13-99BC-790909555F96}" srcOrd="0" destOrd="0" presId="urn:microsoft.com/office/officeart/2008/layout/CaptionedPictures"/>
    <dgm:cxn modelId="{FF7CA8A1-841E-4629-AD29-4707C3AE1D99}" type="presParOf" srcId="{C464319F-D032-4517-AE23-19D55C6104B2}" destId="{9EB98782-834D-4153-90BD-AF67F509E5B0}" srcOrd="1" destOrd="0" presId="urn:microsoft.com/office/officeart/2008/layout/CaptionedPictures"/>
    <dgm:cxn modelId="{B0BC8481-35F4-4EC4-93A2-82F6563D11B9}" type="presParOf" srcId="{C464319F-D032-4517-AE23-19D55C6104B2}" destId="{E5F1DEE7-5510-48F1-9527-404159FDAC81}" srcOrd="2" destOrd="0" presId="urn:microsoft.com/office/officeart/2008/layout/CaptionedPictures"/>
    <dgm:cxn modelId="{0B9B3D25-BFEF-4879-9756-E0B32517B090}" type="presParOf" srcId="{E5F1DEE7-5510-48F1-9527-404159FDAC81}" destId="{F0FEB1F4-6C55-496B-A326-62C2B020E32B}" srcOrd="0" destOrd="0" presId="urn:microsoft.com/office/officeart/2008/layout/CaptionedPictures"/>
    <dgm:cxn modelId="{AA3B7DE7-4EBB-4ED8-9CB9-A0714CC75CF7}" type="presParOf" srcId="{E5F1DEE7-5510-48F1-9527-404159FDAC81}" destId="{E42639B6-D9FE-4A9E-B69A-39550C8358AC}" srcOrd="1" destOrd="0" presId="urn:microsoft.com/office/officeart/2008/layout/CaptionedPictures"/>
    <dgm:cxn modelId="{9BB3D8FF-0C17-4D4D-8E22-0B8B02037633}" type="presParOf" srcId="{44558E28-9255-4969-A0A6-DEE0B9FDF613}" destId="{C58DEA15-32FB-4667-9352-FE65911D7C60}" srcOrd="9" destOrd="0" presId="urn:microsoft.com/office/officeart/2008/layout/CaptionedPictures"/>
    <dgm:cxn modelId="{A519F825-6F89-40CB-894E-071F674C4393}" type="presParOf" srcId="{44558E28-9255-4969-A0A6-DEE0B9FDF613}" destId="{2D91386F-5E34-4BC6-9642-E7E54E01E60B}" srcOrd="10" destOrd="0" presId="urn:microsoft.com/office/officeart/2008/layout/CaptionedPictures"/>
    <dgm:cxn modelId="{1D67290C-31FB-414E-AD07-B59CCB2E08FB}" type="presParOf" srcId="{2D91386F-5E34-4BC6-9642-E7E54E01E60B}" destId="{E7A5C471-3AF3-4B95-B881-31AB192F81F1}" srcOrd="0" destOrd="0" presId="urn:microsoft.com/office/officeart/2008/layout/CaptionedPictures"/>
    <dgm:cxn modelId="{42AD2AE8-BDDF-42D0-BC8F-524ABBF7DE87}" type="presParOf" srcId="{2D91386F-5E34-4BC6-9642-E7E54E01E60B}" destId="{9784FE2D-3116-42A3-A99C-C5AACDB176EA}" srcOrd="1" destOrd="0" presId="urn:microsoft.com/office/officeart/2008/layout/CaptionedPictures"/>
    <dgm:cxn modelId="{A25795BC-889E-47C8-B406-2DC7E25BD295}" type="presParOf" srcId="{2D91386F-5E34-4BC6-9642-E7E54E01E60B}" destId="{4B837335-4ED0-4F2D-A37A-8C6BF43D3F31}" srcOrd="2" destOrd="0" presId="urn:microsoft.com/office/officeart/2008/layout/CaptionedPictures"/>
    <dgm:cxn modelId="{105A4DB7-AF20-41B3-8550-63633E97B344}" type="presParOf" srcId="{4B837335-4ED0-4F2D-A37A-8C6BF43D3F31}" destId="{B736B91E-F398-4296-B9FD-BA79953D78F0}" srcOrd="0" destOrd="0" presId="urn:microsoft.com/office/officeart/2008/layout/CaptionedPictures"/>
    <dgm:cxn modelId="{5A39E85D-4C66-43BA-B66A-FC7D2D05E041}" type="presParOf" srcId="{4B837335-4ED0-4F2D-A37A-8C6BF43D3F31}" destId="{E5D779AB-2421-46A2-BCBA-F14EC8EC0699}" srcOrd="1" destOrd="0" presId="urn:microsoft.com/office/officeart/2008/layout/CaptionedPictures"/>
    <dgm:cxn modelId="{3C320EB0-0E6F-403F-8B1C-7F6C84287C77}" type="presParOf" srcId="{44558E28-9255-4969-A0A6-DEE0B9FDF613}" destId="{8F65E922-2D98-4A2F-A267-C63BFFF675C3}" srcOrd="11" destOrd="0" presId="urn:microsoft.com/office/officeart/2008/layout/CaptionedPictures"/>
    <dgm:cxn modelId="{A01FEA82-4C65-4731-BD55-7453E8A22A02}" type="presParOf" srcId="{44558E28-9255-4969-A0A6-DEE0B9FDF613}" destId="{3C008F0D-9E06-4D4C-9473-6BFC03C7FAA0}" srcOrd="12" destOrd="0" presId="urn:microsoft.com/office/officeart/2008/layout/CaptionedPictures"/>
    <dgm:cxn modelId="{04B51FDE-F818-42C0-A188-BEA9AADED212}" type="presParOf" srcId="{3C008F0D-9E06-4D4C-9473-6BFC03C7FAA0}" destId="{81709781-7EB1-47A7-9059-B7F53D2981B4}" srcOrd="0" destOrd="0" presId="urn:microsoft.com/office/officeart/2008/layout/CaptionedPictures"/>
    <dgm:cxn modelId="{D6644485-A6DD-4097-8F5D-F63F05B5D8E1}" type="presParOf" srcId="{3C008F0D-9E06-4D4C-9473-6BFC03C7FAA0}" destId="{A33F1A52-60AD-42AA-A618-7E7779115510}" srcOrd="1" destOrd="0" presId="urn:microsoft.com/office/officeart/2008/layout/CaptionedPictures"/>
    <dgm:cxn modelId="{F634BF81-B67E-49AE-8F1A-9D2E403D5431}" type="presParOf" srcId="{3C008F0D-9E06-4D4C-9473-6BFC03C7FAA0}" destId="{7E7AEA3E-CFCB-4B15-8386-1EF042185475}" srcOrd="2" destOrd="0" presId="urn:microsoft.com/office/officeart/2008/layout/CaptionedPictures"/>
    <dgm:cxn modelId="{DDB09041-5EED-4FAD-8D6E-B1CC455EF384}" type="presParOf" srcId="{7E7AEA3E-CFCB-4B15-8386-1EF042185475}" destId="{6C1835C7-4104-4C77-A8A8-B397C14AFE80}" srcOrd="0" destOrd="0" presId="urn:microsoft.com/office/officeart/2008/layout/CaptionedPictures"/>
    <dgm:cxn modelId="{1196D521-1226-40C8-A849-04318CE2E3E3}" type="presParOf" srcId="{7E7AEA3E-CFCB-4B15-8386-1EF042185475}" destId="{E6499502-887E-443E-8EB7-049BA7A4ACFB}" srcOrd="1" destOrd="0" presId="urn:microsoft.com/office/officeart/2008/layout/CaptionedPictures"/>
    <dgm:cxn modelId="{4375FDE0-622F-4B7B-A095-B2A1C4879B4B}" type="presParOf" srcId="{44558E28-9255-4969-A0A6-DEE0B9FDF613}" destId="{9A503CC7-884F-4B40-A878-711AEF3E924F}" srcOrd="13" destOrd="0" presId="urn:microsoft.com/office/officeart/2008/layout/CaptionedPictures"/>
    <dgm:cxn modelId="{F39DC9F5-546D-4251-8D71-E763CEB7C00C}" type="presParOf" srcId="{44558E28-9255-4969-A0A6-DEE0B9FDF613}" destId="{98354AA3-1451-45D7-B4CC-EED73C481A6D}" srcOrd="14" destOrd="0" presId="urn:microsoft.com/office/officeart/2008/layout/CaptionedPictures"/>
    <dgm:cxn modelId="{BF3ACE50-1ECE-4FF3-BFBD-540B61665CCC}" type="presParOf" srcId="{98354AA3-1451-45D7-B4CC-EED73C481A6D}" destId="{C61BD9D8-9689-4219-86C6-5EDEEAD1CF22}" srcOrd="0" destOrd="0" presId="urn:microsoft.com/office/officeart/2008/layout/CaptionedPictures"/>
    <dgm:cxn modelId="{B70960E2-E829-4AD3-B345-4F475EC459F2}" type="presParOf" srcId="{98354AA3-1451-45D7-B4CC-EED73C481A6D}" destId="{75181D92-FE1E-4C29-84FE-69B36879D0AA}" srcOrd="1" destOrd="0" presId="urn:microsoft.com/office/officeart/2008/layout/CaptionedPictures"/>
    <dgm:cxn modelId="{3E515BC9-0FF1-473C-AFF9-C177719933F3}" type="presParOf" srcId="{98354AA3-1451-45D7-B4CC-EED73C481A6D}" destId="{D07614C5-0713-4922-83EA-96BE5E16AB7F}" srcOrd="2" destOrd="0" presId="urn:microsoft.com/office/officeart/2008/layout/CaptionedPictures"/>
    <dgm:cxn modelId="{141110EB-5B00-4E70-B774-4E02601B5A1A}" type="presParOf" srcId="{D07614C5-0713-4922-83EA-96BE5E16AB7F}" destId="{9BC5F9C3-6746-4212-B8E8-A326B6D6C004}" srcOrd="0" destOrd="0" presId="urn:microsoft.com/office/officeart/2008/layout/CaptionedPictures"/>
    <dgm:cxn modelId="{7CECD7C0-09F9-483C-A557-9A342F5CA800}" type="presParOf" srcId="{D07614C5-0713-4922-83EA-96BE5E16AB7F}" destId="{8905EA30-952C-4441-A7DF-FEC96B75F283}" srcOrd="1" destOrd="0" presId="urn:microsoft.com/office/officeart/2008/layout/CaptionedPictures"/>
    <dgm:cxn modelId="{389196CD-5FED-4877-8B96-1748478E3988}" type="presParOf" srcId="{44558E28-9255-4969-A0A6-DEE0B9FDF613}" destId="{31FB7427-9A5C-488F-B4EC-690CFC6974B8}" srcOrd="15" destOrd="0" presId="urn:microsoft.com/office/officeart/2008/layout/CaptionedPictures"/>
    <dgm:cxn modelId="{8DC88526-6BB2-4515-B303-A1B089467CA7}" type="presParOf" srcId="{44558E28-9255-4969-A0A6-DEE0B9FDF613}" destId="{EDAA1202-8DC0-4283-9ADF-BC3C2D5F630F}" srcOrd="16" destOrd="0" presId="urn:microsoft.com/office/officeart/2008/layout/CaptionedPictures"/>
    <dgm:cxn modelId="{D680CE01-B4DF-40F3-9DE9-88DE561ADE17}" type="presParOf" srcId="{EDAA1202-8DC0-4283-9ADF-BC3C2D5F630F}" destId="{EF226AD3-946D-452B-A611-E8FE008A7638}" srcOrd="0" destOrd="0" presId="urn:microsoft.com/office/officeart/2008/layout/CaptionedPictures"/>
    <dgm:cxn modelId="{10D0D8D2-984F-4A03-8099-F6FEA83879E8}" type="presParOf" srcId="{EDAA1202-8DC0-4283-9ADF-BC3C2D5F630F}" destId="{FE7B0049-D121-4E91-927D-8A62903E1ABB}" srcOrd="1" destOrd="0" presId="urn:microsoft.com/office/officeart/2008/layout/CaptionedPictures"/>
    <dgm:cxn modelId="{29596D7C-17D5-4CA7-9DC9-36A2C86EC563}" type="presParOf" srcId="{EDAA1202-8DC0-4283-9ADF-BC3C2D5F630F}" destId="{CF0FB1F4-49F0-4394-B547-78A32F424548}" srcOrd="2" destOrd="0" presId="urn:microsoft.com/office/officeart/2008/layout/CaptionedPictures"/>
    <dgm:cxn modelId="{1E94EC30-F55B-4763-AF41-481870A2F98F}" type="presParOf" srcId="{CF0FB1F4-49F0-4394-B547-78A32F424548}" destId="{EE3EA03E-A39E-4882-8006-5F05623EAD86}" srcOrd="0" destOrd="0" presId="urn:microsoft.com/office/officeart/2008/layout/CaptionedPictures"/>
    <dgm:cxn modelId="{EDDBB757-41B0-46D7-9BD5-320F7372620F}" type="presParOf" srcId="{CF0FB1F4-49F0-4394-B547-78A32F424548}" destId="{78271755-79CF-4959-A651-973E3552F3AE}" srcOrd="1" destOrd="0" presId="urn:microsoft.com/office/officeart/2008/layout/CaptionedPictures"/>
    <dgm:cxn modelId="{E5ABDEBA-443E-46EC-A227-6AA04CACAB52}" type="presParOf" srcId="{44558E28-9255-4969-A0A6-DEE0B9FDF613}" destId="{4475933E-6A44-451A-9F65-76A9510B9DD3}" srcOrd="17" destOrd="0" presId="urn:microsoft.com/office/officeart/2008/layout/CaptionedPictures"/>
    <dgm:cxn modelId="{32D2C4BD-3F3F-4B85-A28C-F0DB0DC1A7CF}" type="presParOf" srcId="{44558E28-9255-4969-A0A6-DEE0B9FDF613}" destId="{F08CD004-67EE-4ED6-B70F-B00993957116}" srcOrd="18" destOrd="0" presId="urn:microsoft.com/office/officeart/2008/layout/CaptionedPictures"/>
    <dgm:cxn modelId="{A6324CD3-9A5A-4C7C-87DC-5589A52D0215}" type="presParOf" srcId="{F08CD004-67EE-4ED6-B70F-B00993957116}" destId="{2BB2E192-98DB-47ED-BF87-99F68985C8C5}" srcOrd="0" destOrd="0" presId="urn:microsoft.com/office/officeart/2008/layout/CaptionedPictures"/>
    <dgm:cxn modelId="{AA7FA958-A98F-438D-951B-B5B8DCF8FAE0}" type="presParOf" srcId="{F08CD004-67EE-4ED6-B70F-B00993957116}" destId="{B9389DFD-3630-47CA-A6E0-D835C7D08188}" srcOrd="1" destOrd="0" presId="urn:microsoft.com/office/officeart/2008/layout/CaptionedPictures"/>
    <dgm:cxn modelId="{6151EA5D-56DE-4821-A2F7-4986E16626AB}" type="presParOf" srcId="{F08CD004-67EE-4ED6-B70F-B00993957116}" destId="{E1AAF4DF-4DDD-47FE-8FD6-F88013690041}" srcOrd="2" destOrd="0" presId="urn:microsoft.com/office/officeart/2008/layout/CaptionedPictures"/>
    <dgm:cxn modelId="{B42CF229-CD7C-4DF3-967C-4BE28A4CBF2A}" type="presParOf" srcId="{E1AAF4DF-4DDD-47FE-8FD6-F88013690041}" destId="{712F5B0C-2975-42B5-9663-47D66EA072A0}" srcOrd="0" destOrd="0" presId="urn:microsoft.com/office/officeart/2008/layout/CaptionedPictures"/>
    <dgm:cxn modelId="{9E4A7935-1A66-4D49-8052-9D342A066B07}" type="presParOf" srcId="{E1AAF4DF-4DDD-47FE-8FD6-F88013690041}" destId="{9CF27067-F7A7-4FF9-B3A3-607FA79333F0}" srcOrd="1" destOrd="0" presId="urn:microsoft.com/office/officeart/2008/layout/CaptionedPictures"/>
    <dgm:cxn modelId="{C4840CB6-136D-4522-BAC4-822F534EBA97}" type="presParOf" srcId="{44558E28-9255-4969-A0A6-DEE0B9FDF613}" destId="{7A4AC650-EA82-408B-9405-3D03BADF3961}" srcOrd="19" destOrd="0" presId="urn:microsoft.com/office/officeart/2008/layout/CaptionedPictures"/>
    <dgm:cxn modelId="{BEC95B7D-C722-43A6-B674-EC0ABD4DF012}" type="presParOf" srcId="{44558E28-9255-4969-A0A6-DEE0B9FDF613}" destId="{BA9ADD59-0D60-45EB-9584-5C8506354329}" srcOrd="20" destOrd="0" presId="urn:microsoft.com/office/officeart/2008/layout/CaptionedPictures"/>
    <dgm:cxn modelId="{3B3126E1-4580-4A5B-B679-913C7962BD79}" type="presParOf" srcId="{BA9ADD59-0D60-45EB-9584-5C8506354329}" destId="{E8F3FEBA-8056-48E6-86C3-7DD638342169}" srcOrd="0" destOrd="0" presId="urn:microsoft.com/office/officeart/2008/layout/CaptionedPictures"/>
    <dgm:cxn modelId="{A850AC89-2D63-415D-8F8F-04540A5D52A2}" type="presParOf" srcId="{BA9ADD59-0D60-45EB-9584-5C8506354329}" destId="{B90E19F3-3698-47DD-AEFD-3429E059D491}" srcOrd="1" destOrd="0" presId="urn:microsoft.com/office/officeart/2008/layout/CaptionedPictures"/>
    <dgm:cxn modelId="{FD37F430-3F82-4987-9EC0-6567B960F3F4}" type="presParOf" srcId="{BA9ADD59-0D60-45EB-9584-5C8506354329}" destId="{D5F71EB9-4C7C-4072-B5AB-1537F5262A86}" srcOrd="2" destOrd="0" presId="urn:microsoft.com/office/officeart/2008/layout/CaptionedPictures"/>
    <dgm:cxn modelId="{BB9EE3C3-D56C-4219-8DBF-F863877CE602}" type="presParOf" srcId="{D5F71EB9-4C7C-4072-B5AB-1537F5262A86}" destId="{4EE33761-8946-4CB8-8C99-C41E051BA5CA}" srcOrd="0" destOrd="0" presId="urn:microsoft.com/office/officeart/2008/layout/CaptionedPictures"/>
    <dgm:cxn modelId="{DD603465-ABB6-4235-8F67-359E12D3A1F2}" type="presParOf" srcId="{D5F71EB9-4C7C-4072-B5AB-1537F5262A86}" destId="{EBD9BEA7-902D-4D4F-9144-BEE7D77EF47C}" srcOrd="1" destOrd="0" presId="urn:microsoft.com/office/officeart/2008/layout/CaptionedPictures"/>
    <dgm:cxn modelId="{D0C855B8-F3E8-4437-A229-22E80287674B}" type="presParOf" srcId="{44558E28-9255-4969-A0A6-DEE0B9FDF613}" destId="{B915CAAB-D730-4B38-994B-CDFD9F12C172}" srcOrd="21" destOrd="0" presId="urn:microsoft.com/office/officeart/2008/layout/CaptionedPictures"/>
    <dgm:cxn modelId="{AB4193C0-1D03-4D94-81DA-A738730C2736}" type="presParOf" srcId="{44558E28-9255-4969-A0A6-DEE0B9FDF613}" destId="{72DE7F94-E0F4-4768-8D5D-FB7EE3FCFEDC}" srcOrd="22" destOrd="0" presId="urn:microsoft.com/office/officeart/2008/layout/CaptionedPictures"/>
    <dgm:cxn modelId="{BE1C3AFB-2EF3-4E33-88F9-5718C6935229}" type="presParOf" srcId="{72DE7F94-E0F4-4768-8D5D-FB7EE3FCFEDC}" destId="{988089C4-8F56-4F1E-8FF3-06CA8B75D275}" srcOrd="0" destOrd="0" presId="urn:microsoft.com/office/officeart/2008/layout/CaptionedPictures"/>
    <dgm:cxn modelId="{701CCBCB-61E1-4F49-A387-1E0964205539}" type="presParOf" srcId="{72DE7F94-E0F4-4768-8D5D-FB7EE3FCFEDC}" destId="{829A113C-4FC1-4B90-823D-86C210855962}" srcOrd="1" destOrd="0" presId="urn:microsoft.com/office/officeart/2008/layout/CaptionedPictures"/>
    <dgm:cxn modelId="{3B89E67E-1A4D-4BAA-9094-7FBB2F69EBDC}" type="presParOf" srcId="{72DE7F94-E0F4-4768-8D5D-FB7EE3FCFEDC}" destId="{8AA29035-5D66-462B-9AA4-5F93E8F2C5B6}" srcOrd="2" destOrd="0" presId="urn:microsoft.com/office/officeart/2008/layout/CaptionedPictures"/>
    <dgm:cxn modelId="{917039AA-EFA7-47DF-891C-887A307859B2}" type="presParOf" srcId="{8AA29035-5D66-462B-9AA4-5F93E8F2C5B6}" destId="{18BA8299-E42E-4D7A-B271-8869D372EE95}" srcOrd="0" destOrd="0" presId="urn:microsoft.com/office/officeart/2008/layout/CaptionedPictures"/>
    <dgm:cxn modelId="{19E33DCB-A5E7-4937-ADF3-A35741C0A226}"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2726B9F6-DBA7-44DC-8ABF-1302D2A4AC99}" type="presOf" srcId="{68727934-8A80-4880-983C-6D7B9FCB3E52}" destId="{D25745F3-4013-467C-99EB-69C7D7F9C1F0}" srcOrd="0" destOrd="0" presId="urn:microsoft.com/office/officeart/2008/layout/CaptionedPictures"/>
    <dgm:cxn modelId="{74C2112F-287C-4638-AC19-328DEC2DA080}" type="presOf" srcId="{2D658411-4F2E-4E23-99D1-19A175128843}" destId="{2B3EA66F-E0EA-45A3-B2E0-267CE85CC8E6}"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26C490E2-C9A4-4E40-8B60-A1279477A933}" srcId="{D4BCD29F-FFF8-48A9-85D0-8D202FF5AE90}" destId="{2D658411-4F2E-4E23-99D1-19A175128843}" srcOrd="2" destOrd="0" parTransId="{27E34A2D-F17E-4DF6-8D66-0E3401C104CF}" sibTransId="{566261F1-F6AB-4028-9755-89DF686F2B36}"/>
    <dgm:cxn modelId="{FDBC1D57-207F-4FC8-ADA5-EFF457C9D8D1}" type="presOf" srcId="{32E1D4FB-6548-4979-805C-A3574654F591}" destId="{22D4006E-E7F5-4BAF-B9C1-E4A4CB844C8D}" srcOrd="0" destOrd="0" presId="urn:microsoft.com/office/officeart/2008/layout/CaptionedPictures"/>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C590E472-9C9B-4819-8A09-9420D49F576C}" srcId="{D4BCD29F-FFF8-48A9-85D0-8D202FF5AE90}" destId="{8199A591-CB64-4814-A8E5-C440C12A1EE6}" srcOrd="4" destOrd="0" parTransId="{7B9A9BAA-3B6B-45CB-9533-68E9F9B475C4}" sibTransId="{CF9EAA26-7671-4845-8ED7-2F8FF970B145}"/>
    <dgm:cxn modelId="{0C514BD1-C0F2-4B99-9074-62F15F1FB64F}" type="presOf" srcId="{8199A591-CB64-4814-A8E5-C440C12A1EE6}" destId="{E42639B6-D9FE-4A9E-B69A-39550C8358AC}"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F8ADBC49-0AD7-4292-84A3-F08430B9FE81}" type="presOf" srcId="{C3150B8C-40C7-497C-A489-C349C5E67063}" destId="{A3E838BB-1FE7-4DCC-843E-B128282A3B15}"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4CA5BEFA-58B4-4F11-9216-A1838BAD9D83}" type="presOf" srcId="{D4BCD29F-FFF8-48A9-85D0-8D202FF5AE90}" destId="{44558E28-9255-4969-A0A6-DEE0B9FDF613}" srcOrd="0" destOrd="0" presId="urn:microsoft.com/office/officeart/2008/layout/CaptionedPictures"/>
    <dgm:cxn modelId="{19C1C5CD-F4E7-4AF1-A2B2-40CD4DF187C6}" type="presOf" srcId="{086C565F-20B8-48E0-819A-C262483945EE}" destId="{EBD9BEA7-902D-4D4F-9144-BEE7D77EF47C}" srcOrd="0" destOrd="0" presId="urn:microsoft.com/office/officeart/2008/layout/CaptionedPictures"/>
    <dgm:cxn modelId="{90FF74D7-BED5-434E-AB6F-0079F32F2E95}" type="presOf" srcId="{0AA29610-BDAE-49B7-8E27-A8F527B331C0}" destId="{4C8424F2-5E5C-4878-B777-7BB6FB135302}" srcOrd="0" destOrd="0" presId="urn:microsoft.com/office/officeart/2008/layout/CaptionedPictures"/>
    <dgm:cxn modelId="{ADBF7491-D921-405F-AD66-AAE7CB5DC0DB}" srcId="{D4BCD29F-FFF8-48A9-85D0-8D202FF5AE90}" destId="{32E1D4FB-6548-4979-805C-A3574654F591}" srcOrd="1" destOrd="0" parTransId="{3D1E0F99-D17F-42F1-AE71-031D651D867F}" sibTransId="{9EDDE57B-6DCA-4C54-8A45-A50F2DA019ED}"/>
    <dgm:cxn modelId="{3D917728-42D3-415D-9896-14B4E13B6B81}" type="presOf" srcId="{643CC54E-1600-4B36-8D0B-746622D5EC92}" destId="{78271755-79CF-4959-A651-973E3552F3AE}" srcOrd="0" destOrd="0" presId="urn:microsoft.com/office/officeart/2008/layout/CaptionedPictures"/>
    <dgm:cxn modelId="{2D141114-DD12-4F3D-9941-3BC325207FBA}" srcId="{D4BCD29F-FFF8-48A9-85D0-8D202FF5AE90}" destId="{FEB28234-5BCC-4254-B2BD-D205824029BA}" srcOrd="6" destOrd="0" parTransId="{5ADB0AFB-7263-4271-ACFB-821773B8FCCE}" sibTransId="{478C87B7-1E9C-46E8-B9BA-09F5DE0BF55C}"/>
    <dgm:cxn modelId="{17CE211B-C97C-4A57-8B16-8848F63588EC}" type="presOf" srcId="{FEB28234-5BCC-4254-B2BD-D205824029BA}" destId="{E6499502-887E-443E-8EB7-049BA7A4ACFB}" srcOrd="0" destOrd="0" presId="urn:microsoft.com/office/officeart/2008/layout/CaptionedPictures"/>
    <dgm:cxn modelId="{4AEF5146-CC6B-42FC-A882-408720D4B35E}" type="presOf" srcId="{DE2F2FE5-7FA6-4BA3-B9B7-365E3A3FE4C5}" destId="{9CF27067-F7A7-4FF9-B3A3-607FA79333F0}" srcOrd="0" destOrd="0" presId="urn:microsoft.com/office/officeart/2008/layout/CaptionedPictures"/>
    <dgm:cxn modelId="{943ED05A-201F-4087-B653-CDC92578D8C5}" type="presOf" srcId="{E6FAA5C6-3659-466F-A754-7587CC4A5051}" destId="{E5D779AB-2421-46A2-BCBA-F14EC8EC0699}" srcOrd="0" destOrd="0" presId="urn:microsoft.com/office/officeart/2008/layout/CaptionedPictures"/>
    <dgm:cxn modelId="{2789B176-5212-479F-B88A-993C7EE111A1}" type="presOf" srcId="{1382C661-1E8F-43F3-8125-34886BD6F14F}" destId="{8905EA30-952C-4441-A7DF-FEC96B75F283}" srcOrd="0" destOrd="0" presId="urn:microsoft.com/office/officeart/2008/layout/CaptionedPictures"/>
    <dgm:cxn modelId="{5ACADB6F-2CF9-4DFE-990F-99191EFA849C}" type="presParOf" srcId="{44558E28-9255-4969-A0A6-DEE0B9FDF613}" destId="{32511E95-7E86-42EC-A550-339A10E4A683}" srcOrd="0" destOrd="0" presId="urn:microsoft.com/office/officeart/2008/layout/CaptionedPictures"/>
    <dgm:cxn modelId="{7CDE104A-0747-40AF-B1B2-88BDAC5BFE2F}" type="presParOf" srcId="{32511E95-7E86-42EC-A550-339A10E4A683}" destId="{E6D58DE0-18C7-439A-AF4F-614B1AC6CA83}" srcOrd="0" destOrd="0" presId="urn:microsoft.com/office/officeart/2008/layout/CaptionedPictures"/>
    <dgm:cxn modelId="{1069D583-E6D7-4946-B704-5CD7A0BD8EFE}" type="presParOf" srcId="{32511E95-7E86-42EC-A550-339A10E4A683}" destId="{0103914B-C738-4974-B821-952919D4CFAA}" srcOrd="1" destOrd="0" presId="urn:microsoft.com/office/officeart/2008/layout/CaptionedPictures"/>
    <dgm:cxn modelId="{D3DC2722-63B8-4581-A42B-E698C9B6BAED}" type="presParOf" srcId="{32511E95-7E86-42EC-A550-339A10E4A683}" destId="{A6A390FC-B9B0-48AA-A29F-3B30B229D075}" srcOrd="2" destOrd="0" presId="urn:microsoft.com/office/officeart/2008/layout/CaptionedPictures"/>
    <dgm:cxn modelId="{125A3C53-A622-46C8-9807-5306B9F5694E}" type="presParOf" srcId="{A6A390FC-B9B0-48AA-A29F-3B30B229D075}" destId="{A362C885-6823-48FE-AB7A-86643E79E8F7}" srcOrd="0" destOrd="0" presId="urn:microsoft.com/office/officeart/2008/layout/CaptionedPictures"/>
    <dgm:cxn modelId="{73747886-BB37-4784-BF85-625EE8B22C35}" type="presParOf" srcId="{A6A390FC-B9B0-48AA-A29F-3B30B229D075}" destId="{D25745F3-4013-467C-99EB-69C7D7F9C1F0}" srcOrd="1" destOrd="0" presId="urn:microsoft.com/office/officeart/2008/layout/CaptionedPictures"/>
    <dgm:cxn modelId="{8FA3F695-184B-4520-B609-81294839EC87}" type="presParOf" srcId="{44558E28-9255-4969-A0A6-DEE0B9FDF613}" destId="{AFDF9CE6-8BED-49B5-958A-29EC0223982C}" srcOrd="1" destOrd="0" presId="urn:microsoft.com/office/officeart/2008/layout/CaptionedPictures"/>
    <dgm:cxn modelId="{8FC4A56E-3258-495D-8F61-E21A82A3DE40}" type="presParOf" srcId="{44558E28-9255-4969-A0A6-DEE0B9FDF613}" destId="{54A4CB80-7936-40A9-A2F4-9988075D7BA8}" srcOrd="2" destOrd="0" presId="urn:microsoft.com/office/officeart/2008/layout/CaptionedPictures"/>
    <dgm:cxn modelId="{7D6F5D64-F1D5-406D-B37B-7EC1725A12FB}" type="presParOf" srcId="{54A4CB80-7936-40A9-A2F4-9988075D7BA8}" destId="{99765AE7-16D2-4159-AF9B-BA8EE3BFEEBE}" srcOrd="0" destOrd="0" presId="urn:microsoft.com/office/officeart/2008/layout/CaptionedPictures"/>
    <dgm:cxn modelId="{63137C47-8404-4E6F-98BB-B41CA6BE6C34}" type="presParOf" srcId="{54A4CB80-7936-40A9-A2F4-9988075D7BA8}" destId="{39D6B5AF-2C75-40BA-9448-3F45B682A490}" srcOrd="1" destOrd="0" presId="urn:microsoft.com/office/officeart/2008/layout/CaptionedPictures"/>
    <dgm:cxn modelId="{58B6AB78-1EF8-4B29-B0CE-EF4E675F267F}" type="presParOf" srcId="{54A4CB80-7936-40A9-A2F4-9988075D7BA8}" destId="{10EC3297-39F1-4BC3-A04D-C14D84F855DA}" srcOrd="2" destOrd="0" presId="urn:microsoft.com/office/officeart/2008/layout/CaptionedPictures"/>
    <dgm:cxn modelId="{AAFDD316-689A-485B-890C-3FD425C90421}" type="presParOf" srcId="{10EC3297-39F1-4BC3-A04D-C14D84F855DA}" destId="{7306C8CA-AF54-4016-8E29-A9CEE5EE511A}" srcOrd="0" destOrd="0" presId="urn:microsoft.com/office/officeart/2008/layout/CaptionedPictures"/>
    <dgm:cxn modelId="{E33B4A89-D71C-41EB-81C9-EDECB3CD0D88}" type="presParOf" srcId="{10EC3297-39F1-4BC3-A04D-C14D84F855DA}" destId="{22D4006E-E7F5-4BAF-B9C1-E4A4CB844C8D}" srcOrd="1" destOrd="0" presId="urn:microsoft.com/office/officeart/2008/layout/CaptionedPictures"/>
    <dgm:cxn modelId="{6470EEA1-2D49-4678-BFF8-565CE2B11A36}" type="presParOf" srcId="{44558E28-9255-4969-A0A6-DEE0B9FDF613}" destId="{9CC44531-E306-4DBB-840D-3FBDBF4C3631}" srcOrd="3" destOrd="0" presId="urn:microsoft.com/office/officeart/2008/layout/CaptionedPictures"/>
    <dgm:cxn modelId="{8AD6B796-36A4-42C7-B90E-1F52BBC0675A}" type="presParOf" srcId="{44558E28-9255-4969-A0A6-DEE0B9FDF613}" destId="{8758C00F-A17A-42A2-90A9-793F033F5F52}" srcOrd="4" destOrd="0" presId="urn:microsoft.com/office/officeart/2008/layout/CaptionedPictures"/>
    <dgm:cxn modelId="{8D7020C5-4122-4DAB-A920-13366AB6BE36}" type="presParOf" srcId="{8758C00F-A17A-42A2-90A9-793F033F5F52}" destId="{4C76EFB0-BB3B-48E4-B58D-98C4CE33EC03}" srcOrd="0" destOrd="0" presId="urn:microsoft.com/office/officeart/2008/layout/CaptionedPictures"/>
    <dgm:cxn modelId="{422A336E-E1EC-415B-A26D-E372C17FD3C7}" type="presParOf" srcId="{8758C00F-A17A-42A2-90A9-793F033F5F52}" destId="{D0E23A58-E941-45FB-8F4C-5A51EDCE765E}" srcOrd="1" destOrd="0" presId="urn:microsoft.com/office/officeart/2008/layout/CaptionedPictures"/>
    <dgm:cxn modelId="{FDCA0BFC-67AE-416F-A61D-10A106E02C95}" type="presParOf" srcId="{8758C00F-A17A-42A2-90A9-793F033F5F52}" destId="{DDC3319D-D738-4FE0-8749-CB1F9D3ECAA0}" srcOrd="2" destOrd="0" presId="urn:microsoft.com/office/officeart/2008/layout/CaptionedPictures"/>
    <dgm:cxn modelId="{23C445B4-1140-4113-BE44-5B573FCD4F3F}" type="presParOf" srcId="{DDC3319D-D738-4FE0-8749-CB1F9D3ECAA0}" destId="{9B1227C2-0E16-4666-8B81-4CFB058B3521}" srcOrd="0" destOrd="0" presId="urn:microsoft.com/office/officeart/2008/layout/CaptionedPictures"/>
    <dgm:cxn modelId="{E7E4A4DD-1B9D-49E3-92FE-4D38FACA7187}" type="presParOf" srcId="{DDC3319D-D738-4FE0-8749-CB1F9D3ECAA0}" destId="{2B3EA66F-E0EA-45A3-B2E0-267CE85CC8E6}" srcOrd="1" destOrd="0" presId="urn:microsoft.com/office/officeart/2008/layout/CaptionedPictures"/>
    <dgm:cxn modelId="{FE53054A-B612-4A1D-A7DC-6D9BB05FAC5F}" type="presParOf" srcId="{44558E28-9255-4969-A0A6-DEE0B9FDF613}" destId="{8CA40351-AE8B-4B01-B21D-B49563AAB110}" srcOrd="5" destOrd="0" presId="urn:microsoft.com/office/officeart/2008/layout/CaptionedPictures"/>
    <dgm:cxn modelId="{94896550-BE8A-4AA7-9366-1468C605F6E9}" type="presParOf" srcId="{44558E28-9255-4969-A0A6-DEE0B9FDF613}" destId="{4E99DCD7-9E70-4F2A-8C9F-781240115B50}" srcOrd="6" destOrd="0" presId="urn:microsoft.com/office/officeart/2008/layout/CaptionedPictures"/>
    <dgm:cxn modelId="{589A8EA5-3F2F-420F-BEA0-856736F8442A}" type="presParOf" srcId="{4E99DCD7-9E70-4F2A-8C9F-781240115B50}" destId="{FEF3398F-20B4-4B63-8245-9ADA9779F827}" srcOrd="0" destOrd="0" presId="urn:microsoft.com/office/officeart/2008/layout/CaptionedPictures"/>
    <dgm:cxn modelId="{4E967642-9089-4FE1-BB8D-E101DB300593}" type="presParOf" srcId="{4E99DCD7-9E70-4F2A-8C9F-781240115B50}" destId="{E56D9D67-01B9-41CF-AC04-EC5C84B1AE76}" srcOrd="1" destOrd="0" presId="urn:microsoft.com/office/officeart/2008/layout/CaptionedPictures"/>
    <dgm:cxn modelId="{08277169-B5C6-4D11-9348-D429A203AB15}" type="presParOf" srcId="{4E99DCD7-9E70-4F2A-8C9F-781240115B50}" destId="{AB991F85-FE06-4858-A9F3-81EFD7E36454}" srcOrd="2" destOrd="0" presId="urn:microsoft.com/office/officeart/2008/layout/CaptionedPictures"/>
    <dgm:cxn modelId="{3B76D2C4-AF97-4CE7-909C-AA87C162EF7F}" type="presParOf" srcId="{AB991F85-FE06-4858-A9F3-81EFD7E36454}" destId="{370482AF-F99D-4C74-A3F0-84E25E1C634D}" srcOrd="0" destOrd="0" presId="urn:microsoft.com/office/officeart/2008/layout/CaptionedPictures"/>
    <dgm:cxn modelId="{3D59202A-B8DE-4D3B-8EEE-57BDEC58415D}" type="presParOf" srcId="{AB991F85-FE06-4858-A9F3-81EFD7E36454}" destId="{A3E838BB-1FE7-4DCC-843E-B128282A3B15}" srcOrd="1" destOrd="0" presId="urn:microsoft.com/office/officeart/2008/layout/CaptionedPictures"/>
    <dgm:cxn modelId="{5DF96BC6-6C77-44B4-B3F5-DE31F92A9E3D}" type="presParOf" srcId="{44558E28-9255-4969-A0A6-DEE0B9FDF613}" destId="{9D8FC00B-D5AD-49A0-A6EE-6218FC25E845}" srcOrd="7" destOrd="0" presId="urn:microsoft.com/office/officeart/2008/layout/CaptionedPictures"/>
    <dgm:cxn modelId="{9DC1554F-C6BC-48AD-B153-537BDEC242E9}" type="presParOf" srcId="{44558E28-9255-4969-A0A6-DEE0B9FDF613}" destId="{C464319F-D032-4517-AE23-19D55C6104B2}" srcOrd="8" destOrd="0" presId="urn:microsoft.com/office/officeart/2008/layout/CaptionedPictures"/>
    <dgm:cxn modelId="{ADCB7084-4BD1-4184-8C97-02C392891B62}" type="presParOf" srcId="{C464319F-D032-4517-AE23-19D55C6104B2}" destId="{A06D8CE0-5595-4A13-99BC-790909555F96}" srcOrd="0" destOrd="0" presId="urn:microsoft.com/office/officeart/2008/layout/CaptionedPictures"/>
    <dgm:cxn modelId="{52D97DB2-D6A0-44E7-B79C-6ADF80AA323D}" type="presParOf" srcId="{C464319F-D032-4517-AE23-19D55C6104B2}" destId="{9EB98782-834D-4153-90BD-AF67F509E5B0}" srcOrd="1" destOrd="0" presId="urn:microsoft.com/office/officeart/2008/layout/CaptionedPictures"/>
    <dgm:cxn modelId="{57962B02-8254-41B0-92B3-F497BABD374C}" type="presParOf" srcId="{C464319F-D032-4517-AE23-19D55C6104B2}" destId="{E5F1DEE7-5510-48F1-9527-404159FDAC81}" srcOrd="2" destOrd="0" presId="urn:microsoft.com/office/officeart/2008/layout/CaptionedPictures"/>
    <dgm:cxn modelId="{BD5CD3A9-B91E-4184-998C-26731EEAF4D4}" type="presParOf" srcId="{E5F1DEE7-5510-48F1-9527-404159FDAC81}" destId="{F0FEB1F4-6C55-496B-A326-62C2B020E32B}" srcOrd="0" destOrd="0" presId="urn:microsoft.com/office/officeart/2008/layout/CaptionedPictures"/>
    <dgm:cxn modelId="{3AD80B61-E6FD-40EE-83A4-4C0921F67A7B}" type="presParOf" srcId="{E5F1DEE7-5510-48F1-9527-404159FDAC81}" destId="{E42639B6-D9FE-4A9E-B69A-39550C8358AC}" srcOrd="1" destOrd="0" presId="urn:microsoft.com/office/officeart/2008/layout/CaptionedPictures"/>
    <dgm:cxn modelId="{EDDE06A0-6D4E-4788-89A6-5EC65B471D28}" type="presParOf" srcId="{44558E28-9255-4969-A0A6-DEE0B9FDF613}" destId="{C58DEA15-32FB-4667-9352-FE65911D7C60}" srcOrd="9" destOrd="0" presId="urn:microsoft.com/office/officeart/2008/layout/CaptionedPictures"/>
    <dgm:cxn modelId="{00EA41A3-5FE5-47F0-9B6D-A1869D2BCE3F}" type="presParOf" srcId="{44558E28-9255-4969-A0A6-DEE0B9FDF613}" destId="{2D91386F-5E34-4BC6-9642-E7E54E01E60B}" srcOrd="10" destOrd="0" presId="urn:microsoft.com/office/officeart/2008/layout/CaptionedPictures"/>
    <dgm:cxn modelId="{E6003BE6-6E14-4A71-A95A-6F6A34481194}" type="presParOf" srcId="{2D91386F-5E34-4BC6-9642-E7E54E01E60B}" destId="{E7A5C471-3AF3-4B95-B881-31AB192F81F1}" srcOrd="0" destOrd="0" presId="urn:microsoft.com/office/officeart/2008/layout/CaptionedPictures"/>
    <dgm:cxn modelId="{25FC465B-81B9-44FD-8CDA-0F78A61C44B6}" type="presParOf" srcId="{2D91386F-5E34-4BC6-9642-E7E54E01E60B}" destId="{9784FE2D-3116-42A3-A99C-C5AACDB176EA}" srcOrd="1" destOrd="0" presId="urn:microsoft.com/office/officeart/2008/layout/CaptionedPictures"/>
    <dgm:cxn modelId="{BCB5DD5A-740F-45F8-B429-C6EA74BEF2EB}" type="presParOf" srcId="{2D91386F-5E34-4BC6-9642-E7E54E01E60B}" destId="{4B837335-4ED0-4F2D-A37A-8C6BF43D3F31}" srcOrd="2" destOrd="0" presId="urn:microsoft.com/office/officeart/2008/layout/CaptionedPictures"/>
    <dgm:cxn modelId="{390BC2BB-F491-46D9-A512-0566F10A8757}" type="presParOf" srcId="{4B837335-4ED0-4F2D-A37A-8C6BF43D3F31}" destId="{B736B91E-F398-4296-B9FD-BA79953D78F0}" srcOrd="0" destOrd="0" presId="urn:microsoft.com/office/officeart/2008/layout/CaptionedPictures"/>
    <dgm:cxn modelId="{2735C672-0D09-4043-AC42-721D2FE3ECD4}" type="presParOf" srcId="{4B837335-4ED0-4F2D-A37A-8C6BF43D3F31}" destId="{E5D779AB-2421-46A2-BCBA-F14EC8EC0699}" srcOrd="1" destOrd="0" presId="urn:microsoft.com/office/officeart/2008/layout/CaptionedPictures"/>
    <dgm:cxn modelId="{645380F3-263A-443A-A650-84FD1E063B8A}" type="presParOf" srcId="{44558E28-9255-4969-A0A6-DEE0B9FDF613}" destId="{8F65E922-2D98-4A2F-A267-C63BFFF675C3}" srcOrd="11" destOrd="0" presId="urn:microsoft.com/office/officeart/2008/layout/CaptionedPictures"/>
    <dgm:cxn modelId="{DF26048B-8D03-45FE-8F49-B456692FB225}" type="presParOf" srcId="{44558E28-9255-4969-A0A6-DEE0B9FDF613}" destId="{3C008F0D-9E06-4D4C-9473-6BFC03C7FAA0}" srcOrd="12" destOrd="0" presId="urn:microsoft.com/office/officeart/2008/layout/CaptionedPictures"/>
    <dgm:cxn modelId="{4ADBA022-2F49-4157-8AFE-9F7A7FFE852A}" type="presParOf" srcId="{3C008F0D-9E06-4D4C-9473-6BFC03C7FAA0}" destId="{81709781-7EB1-47A7-9059-B7F53D2981B4}" srcOrd="0" destOrd="0" presId="urn:microsoft.com/office/officeart/2008/layout/CaptionedPictures"/>
    <dgm:cxn modelId="{02825155-A729-4268-9823-CA3EF7F86DFE}" type="presParOf" srcId="{3C008F0D-9E06-4D4C-9473-6BFC03C7FAA0}" destId="{A33F1A52-60AD-42AA-A618-7E7779115510}" srcOrd="1" destOrd="0" presId="urn:microsoft.com/office/officeart/2008/layout/CaptionedPictures"/>
    <dgm:cxn modelId="{9B82A7A7-7B6A-4E86-B3DB-8E0C970B93F8}" type="presParOf" srcId="{3C008F0D-9E06-4D4C-9473-6BFC03C7FAA0}" destId="{7E7AEA3E-CFCB-4B15-8386-1EF042185475}" srcOrd="2" destOrd="0" presId="urn:microsoft.com/office/officeart/2008/layout/CaptionedPictures"/>
    <dgm:cxn modelId="{A50C493F-D9DC-4837-924A-A7FA10FF3B2A}" type="presParOf" srcId="{7E7AEA3E-CFCB-4B15-8386-1EF042185475}" destId="{6C1835C7-4104-4C77-A8A8-B397C14AFE80}" srcOrd="0" destOrd="0" presId="urn:microsoft.com/office/officeart/2008/layout/CaptionedPictures"/>
    <dgm:cxn modelId="{260B3F13-27B7-4048-B953-882CC16EF206}" type="presParOf" srcId="{7E7AEA3E-CFCB-4B15-8386-1EF042185475}" destId="{E6499502-887E-443E-8EB7-049BA7A4ACFB}" srcOrd="1" destOrd="0" presId="urn:microsoft.com/office/officeart/2008/layout/CaptionedPictures"/>
    <dgm:cxn modelId="{374A5C62-8949-4EB0-A36E-7D5F6744DF2A}" type="presParOf" srcId="{44558E28-9255-4969-A0A6-DEE0B9FDF613}" destId="{9A503CC7-884F-4B40-A878-711AEF3E924F}" srcOrd="13" destOrd="0" presId="urn:microsoft.com/office/officeart/2008/layout/CaptionedPictures"/>
    <dgm:cxn modelId="{5D5EB875-4292-46BB-91CC-C1E01694D529}" type="presParOf" srcId="{44558E28-9255-4969-A0A6-DEE0B9FDF613}" destId="{98354AA3-1451-45D7-B4CC-EED73C481A6D}" srcOrd="14" destOrd="0" presId="urn:microsoft.com/office/officeart/2008/layout/CaptionedPictures"/>
    <dgm:cxn modelId="{C807E508-F862-48A3-B6A4-D1740C9F9731}" type="presParOf" srcId="{98354AA3-1451-45D7-B4CC-EED73C481A6D}" destId="{C61BD9D8-9689-4219-86C6-5EDEEAD1CF22}" srcOrd="0" destOrd="0" presId="urn:microsoft.com/office/officeart/2008/layout/CaptionedPictures"/>
    <dgm:cxn modelId="{D1E2F195-FBDF-467B-AC08-BEB0E7171139}" type="presParOf" srcId="{98354AA3-1451-45D7-B4CC-EED73C481A6D}" destId="{75181D92-FE1E-4C29-84FE-69B36879D0AA}" srcOrd="1" destOrd="0" presId="urn:microsoft.com/office/officeart/2008/layout/CaptionedPictures"/>
    <dgm:cxn modelId="{E1E387B4-7FE6-4640-8AD1-4F050D3317B2}" type="presParOf" srcId="{98354AA3-1451-45D7-B4CC-EED73C481A6D}" destId="{D07614C5-0713-4922-83EA-96BE5E16AB7F}" srcOrd="2" destOrd="0" presId="urn:microsoft.com/office/officeart/2008/layout/CaptionedPictures"/>
    <dgm:cxn modelId="{BBE3FBD4-4500-433E-B9FB-C765BEEFEED3}" type="presParOf" srcId="{D07614C5-0713-4922-83EA-96BE5E16AB7F}" destId="{9BC5F9C3-6746-4212-B8E8-A326B6D6C004}" srcOrd="0" destOrd="0" presId="urn:microsoft.com/office/officeart/2008/layout/CaptionedPictures"/>
    <dgm:cxn modelId="{3E43FB30-29A5-47E0-8FE5-D50519419196}" type="presParOf" srcId="{D07614C5-0713-4922-83EA-96BE5E16AB7F}" destId="{8905EA30-952C-4441-A7DF-FEC96B75F283}" srcOrd="1" destOrd="0" presId="urn:microsoft.com/office/officeart/2008/layout/CaptionedPictures"/>
    <dgm:cxn modelId="{3D7F6502-7C42-42A3-9A19-045896276463}" type="presParOf" srcId="{44558E28-9255-4969-A0A6-DEE0B9FDF613}" destId="{31FB7427-9A5C-488F-B4EC-690CFC6974B8}" srcOrd="15" destOrd="0" presId="urn:microsoft.com/office/officeart/2008/layout/CaptionedPictures"/>
    <dgm:cxn modelId="{B2F596A0-2CBF-41C1-A5A1-8705A70E4C17}" type="presParOf" srcId="{44558E28-9255-4969-A0A6-DEE0B9FDF613}" destId="{EDAA1202-8DC0-4283-9ADF-BC3C2D5F630F}" srcOrd="16" destOrd="0" presId="urn:microsoft.com/office/officeart/2008/layout/CaptionedPictures"/>
    <dgm:cxn modelId="{0606185E-11EA-4249-BCA3-13086B508A98}" type="presParOf" srcId="{EDAA1202-8DC0-4283-9ADF-BC3C2D5F630F}" destId="{EF226AD3-946D-452B-A611-E8FE008A7638}" srcOrd="0" destOrd="0" presId="urn:microsoft.com/office/officeart/2008/layout/CaptionedPictures"/>
    <dgm:cxn modelId="{141989FB-209E-49B0-8516-250F619285E8}" type="presParOf" srcId="{EDAA1202-8DC0-4283-9ADF-BC3C2D5F630F}" destId="{FE7B0049-D121-4E91-927D-8A62903E1ABB}" srcOrd="1" destOrd="0" presId="urn:microsoft.com/office/officeart/2008/layout/CaptionedPictures"/>
    <dgm:cxn modelId="{1C03548F-98DE-4F22-A381-8998F7C45E9B}" type="presParOf" srcId="{EDAA1202-8DC0-4283-9ADF-BC3C2D5F630F}" destId="{CF0FB1F4-49F0-4394-B547-78A32F424548}" srcOrd="2" destOrd="0" presId="urn:microsoft.com/office/officeart/2008/layout/CaptionedPictures"/>
    <dgm:cxn modelId="{31C115EE-5C39-4913-802C-B8640E8D0B16}" type="presParOf" srcId="{CF0FB1F4-49F0-4394-B547-78A32F424548}" destId="{EE3EA03E-A39E-4882-8006-5F05623EAD86}" srcOrd="0" destOrd="0" presId="urn:microsoft.com/office/officeart/2008/layout/CaptionedPictures"/>
    <dgm:cxn modelId="{097672A1-907F-4C7C-9934-B97B56AD9EC6}" type="presParOf" srcId="{CF0FB1F4-49F0-4394-B547-78A32F424548}" destId="{78271755-79CF-4959-A651-973E3552F3AE}" srcOrd="1" destOrd="0" presId="urn:microsoft.com/office/officeart/2008/layout/CaptionedPictures"/>
    <dgm:cxn modelId="{379D54F1-34F4-4F0C-A165-2F32B0886404}" type="presParOf" srcId="{44558E28-9255-4969-A0A6-DEE0B9FDF613}" destId="{4475933E-6A44-451A-9F65-76A9510B9DD3}" srcOrd="17" destOrd="0" presId="urn:microsoft.com/office/officeart/2008/layout/CaptionedPictures"/>
    <dgm:cxn modelId="{66491FF8-4D94-4C9D-90E1-961C6FE98D72}" type="presParOf" srcId="{44558E28-9255-4969-A0A6-DEE0B9FDF613}" destId="{F08CD004-67EE-4ED6-B70F-B00993957116}" srcOrd="18" destOrd="0" presId="urn:microsoft.com/office/officeart/2008/layout/CaptionedPictures"/>
    <dgm:cxn modelId="{72279E55-DCB7-4CE2-A3DA-24287823897D}" type="presParOf" srcId="{F08CD004-67EE-4ED6-B70F-B00993957116}" destId="{2BB2E192-98DB-47ED-BF87-99F68985C8C5}" srcOrd="0" destOrd="0" presId="urn:microsoft.com/office/officeart/2008/layout/CaptionedPictures"/>
    <dgm:cxn modelId="{18068437-9370-466E-A6FE-A6D357603F3A}" type="presParOf" srcId="{F08CD004-67EE-4ED6-B70F-B00993957116}" destId="{B9389DFD-3630-47CA-A6E0-D835C7D08188}" srcOrd="1" destOrd="0" presId="urn:microsoft.com/office/officeart/2008/layout/CaptionedPictures"/>
    <dgm:cxn modelId="{FEE2D0D5-B9AD-47C1-9D0C-8F6BB60CF1A7}" type="presParOf" srcId="{F08CD004-67EE-4ED6-B70F-B00993957116}" destId="{E1AAF4DF-4DDD-47FE-8FD6-F88013690041}" srcOrd="2" destOrd="0" presId="urn:microsoft.com/office/officeart/2008/layout/CaptionedPictures"/>
    <dgm:cxn modelId="{B27C6164-537E-4B05-ABB7-D919AABBF47A}" type="presParOf" srcId="{E1AAF4DF-4DDD-47FE-8FD6-F88013690041}" destId="{712F5B0C-2975-42B5-9663-47D66EA072A0}" srcOrd="0" destOrd="0" presId="urn:microsoft.com/office/officeart/2008/layout/CaptionedPictures"/>
    <dgm:cxn modelId="{F25AD9F9-379D-4457-A00B-CAE6F1CE90B5}" type="presParOf" srcId="{E1AAF4DF-4DDD-47FE-8FD6-F88013690041}" destId="{9CF27067-F7A7-4FF9-B3A3-607FA79333F0}" srcOrd="1" destOrd="0" presId="urn:microsoft.com/office/officeart/2008/layout/CaptionedPictures"/>
    <dgm:cxn modelId="{73C3256D-7F52-4520-A154-FE93CC84F7F2}" type="presParOf" srcId="{44558E28-9255-4969-A0A6-DEE0B9FDF613}" destId="{7A4AC650-EA82-408B-9405-3D03BADF3961}" srcOrd="19" destOrd="0" presId="urn:microsoft.com/office/officeart/2008/layout/CaptionedPictures"/>
    <dgm:cxn modelId="{BC76B7FC-552D-44DE-A883-0ACC2B3C0BFE}" type="presParOf" srcId="{44558E28-9255-4969-A0A6-DEE0B9FDF613}" destId="{BA9ADD59-0D60-45EB-9584-5C8506354329}" srcOrd="20" destOrd="0" presId="urn:microsoft.com/office/officeart/2008/layout/CaptionedPictures"/>
    <dgm:cxn modelId="{8FE4AA4A-185B-44A7-B1B6-CDE0C92331CA}" type="presParOf" srcId="{BA9ADD59-0D60-45EB-9584-5C8506354329}" destId="{E8F3FEBA-8056-48E6-86C3-7DD638342169}" srcOrd="0" destOrd="0" presId="urn:microsoft.com/office/officeart/2008/layout/CaptionedPictures"/>
    <dgm:cxn modelId="{976D7B0B-4977-4C2B-82FB-C477453C32FA}" type="presParOf" srcId="{BA9ADD59-0D60-45EB-9584-5C8506354329}" destId="{B90E19F3-3698-47DD-AEFD-3429E059D491}" srcOrd="1" destOrd="0" presId="urn:microsoft.com/office/officeart/2008/layout/CaptionedPictures"/>
    <dgm:cxn modelId="{AC59B59E-174D-46F1-B1F2-315D67C2C5B2}" type="presParOf" srcId="{BA9ADD59-0D60-45EB-9584-5C8506354329}" destId="{D5F71EB9-4C7C-4072-B5AB-1537F5262A86}" srcOrd="2" destOrd="0" presId="urn:microsoft.com/office/officeart/2008/layout/CaptionedPictures"/>
    <dgm:cxn modelId="{CAF04560-1A7A-4790-A85A-DD661B79C4B0}" type="presParOf" srcId="{D5F71EB9-4C7C-4072-B5AB-1537F5262A86}" destId="{4EE33761-8946-4CB8-8C99-C41E051BA5CA}" srcOrd="0" destOrd="0" presId="urn:microsoft.com/office/officeart/2008/layout/CaptionedPictures"/>
    <dgm:cxn modelId="{207E8533-32AE-48E0-8907-1F35F07ECD71}" type="presParOf" srcId="{D5F71EB9-4C7C-4072-B5AB-1537F5262A86}" destId="{EBD9BEA7-902D-4D4F-9144-BEE7D77EF47C}" srcOrd="1" destOrd="0" presId="urn:microsoft.com/office/officeart/2008/layout/CaptionedPictures"/>
    <dgm:cxn modelId="{AFE05BDB-8865-41B5-B144-CEEA40BB50AD}" type="presParOf" srcId="{44558E28-9255-4969-A0A6-DEE0B9FDF613}" destId="{B915CAAB-D730-4B38-994B-CDFD9F12C172}" srcOrd="21" destOrd="0" presId="urn:microsoft.com/office/officeart/2008/layout/CaptionedPictures"/>
    <dgm:cxn modelId="{0B610049-5A5D-42F4-8ED8-AD8B7124FFF2}" type="presParOf" srcId="{44558E28-9255-4969-A0A6-DEE0B9FDF613}" destId="{72DE7F94-E0F4-4768-8D5D-FB7EE3FCFEDC}" srcOrd="22" destOrd="0" presId="urn:microsoft.com/office/officeart/2008/layout/CaptionedPictures"/>
    <dgm:cxn modelId="{A5F464AF-4772-44AB-9F68-1DB92A55922A}" type="presParOf" srcId="{72DE7F94-E0F4-4768-8D5D-FB7EE3FCFEDC}" destId="{988089C4-8F56-4F1E-8FF3-06CA8B75D275}" srcOrd="0" destOrd="0" presId="urn:microsoft.com/office/officeart/2008/layout/CaptionedPictures"/>
    <dgm:cxn modelId="{27C3DEE8-39C5-4050-83DE-BD2AEEB7E97A}" type="presParOf" srcId="{72DE7F94-E0F4-4768-8D5D-FB7EE3FCFEDC}" destId="{829A113C-4FC1-4B90-823D-86C210855962}" srcOrd="1" destOrd="0" presId="urn:microsoft.com/office/officeart/2008/layout/CaptionedPictures"/>
    <dgm:cxn modelId="{706613D1-948B-41F7-81E7-334D31C5D97B}" type="presParOf" srcId="{72DE7F94-E0F4-4768-8D5D-FB7EE3FCFEDC}" destId="{8AA29035-5D66-462B-9AA4-5F93E8F2C5B6}" srcOrd="2" destOrd="0" presId="urn:microsoft.com/office/officeart/2008/layout/CaptionedPictures"/>
    <dgm:cxn modelId="{045B3A75-B4F1-4A89-9F99-D8270BACEE7E}" type="presParOf" srcId="{8AA29035-5D66-462B-9AA4-5F93E8F2C5B6}" destId="{18BA8299-E42E-4D7A-B271-8869D372EE95}" srcOrd="0" destOrd="0" presId="urn:microsoft.com/office/officeart/2008/layout/CaptionedPictures"/>
    <dgm:cxn modelId="{320AEA14-7544-4BAF-A17E-D5670D57A359}"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0950D65D-DC56-4F77-9FCC-1D2BD77057F6}" type="presOf" srcId="{643CC54E-1600-4B36-8D0B-746622D5EC92}" destId="{78271755-79CF-4959-A651-973E3552F3AE}" srcOrd="0" destOrd="0" presId="urn:microsoft.com/office/officeart/2008/layout/CaptionedPictures"/>
    <dgm:cxn modelId="{D8F93251-6A55-4BA5-90D7-7EAE4378CAA2}" type="presOf" srcId="{D4BCD29F-FFF8-48A9-85D0-8D202FF5AE90}" destId="{44558E28-9255-4969-A0A6-DEE0B9FDF613}" srcOrd="0" destOrd="0" presId="urn:microsoft.com/office/officeart/2008/layout/CaptionedPictures"/>
    <dgm:cxn modelId="{A04E128E-9792-4326-88CE-0185754343E9}" srcId="{D4BCD29F-FFF8-48A9-85D0-8D202FF5AE90}" destId="{C3150B8C-40C7-497C-A489-C349C5E67063}" srcOrd="3" destOrd="0" parTransId="{116FEE47-A010-4C4C-907D-2051C8E300AB}" sibTransId="{9C09A4EB-826E-4AB9-BEDB-213FD1BE2C3F}"/>
    <dgm:cxn modelId="{C8F47821-7D1D-4EDC-A6A1-6192A24717A4}" type="presOf" srcId="{1382C661-1E8F-43F3-8125-34886BD6F14F}" destId="{8905EA30-952C-4441-A7DF-FEC96B75F283}"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8BC9B35C-7322-46DC-895B-A44B1FD06700}" type="presOf" srcId="{FEB28234-5BCC-4254-B2BD-D205824029BA}" destId="{E6499502-887E-443E-8EB7-049BA7A4ACFB}" srcOrd="0" destOrd="0" presId="urn:microsoft.com/office/officeart/2008/layout/CaptionedPictures"/>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EB6318C4-A7A6-42D6-91B4-9566596D176D}" type="presOf" srcId="{C3150B8C-40C7-497C-A489-C349C5E67063}" destId="{A3E838BB-1FE7-4DCC-843E-B128282A3B15}" srcOrd="0" destOrd="0" presId="urn:microsoft.com/office/officeart/2008/layout/CaptionedPictures"/>
    <dgm:cxn modelId="{8864430A-9186-4FBB-A570-20476763A941}" srcId="{D4BCD29F-FFF8-48A9-85D0-8D202FF5AE90}" destId="{643CC54E-1600-4B36-8D0B-746622D5EC92}" srcOrd="8" destOrd="0" parTransId="{2800A725-1FF1-4A75-997D-D1C5A2B2BE5F}" sibTransId="{CCBAFD85-56DC-4AFB-99E2-9C0A9E2D6860}"/>
    <dgm:cxn modelId="{C590E472-9C9B-4819-8A09-9420D49F576C}" srcId="{D4BCD29F-FFF8-48A9-85D0-8D202FF5AE90}" destId="{8199A591-CB64-4814-A8E5-C440C12A1EE6}" srcOrd="4" destOrd="0" parTransId="{7B9A9BAA-3B6B-45CB-9533-68E9F9B475C4}" sibTransId="{CF9EAA26-7671-4845-8ED7-2F8FF970B145}"/>
    <dgm:cxn modelId="{A83753B1-C5A8-4D6B-AB5D-20F062A7C106}" type="presOf" srcId="{DE2F2FE5-7FA6-4BA3-B9B7-365E3A3FE4C5}" destId="{9CF27067-F7A7-4FF9-B3A3-607FA79333F0}"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0A16B659-1847-4240-8CF3-8D1A9EDEF051}" type="presOf" srcId="{2D658411-4F2E-4E23-99D1-19A175128843}" destId="{2B3EA66F-E0EA-45A3-B2E0-267CE85CC8E6}" srcOrd="0" destOrd="0" presId="urn:microsoft.com/office/officeart/2008/layout/CaptionedPictures"/>
    <dgm:cxn modelId="{1406B988-7C92-4CE8-97AD-62648924B763}" type="presOf" srcId="{32E1D4FB-6548-4979-805C-A3574654F591}" destId="{22D4006E-E7F5-4BAF-B9C1-E4A4CB844C8D}" srcOrd="0" destOrd="0" presId="urn:microsoft.com/office/officeart/2008/layout/CaptionedPictures"/>
    <dgm:cxn modelId="{A5FA344C-2E77-4DDF-A569-87EA33AD8140}" type="presOf" srcId="{086C565F-20B8-48E0-819A-C262483945EE}" destId="{EBD9BEA7-902D-4D4F-9144-BEE7D77EF47C}"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ADBF7491-D921-405F-AD66-AAE7CB5DC0DB}" srcId="{D4BCD29F-FFF8-48A9-85D0-8D202FF5AE90}" destId="{32E1D4FB-6548-4979-805C-A3574654F591}" srcOrd="1" destOrd="0" parTransId="{3D1E0F99-D17F-42F1-AE71-031D651D867F}" sibTransId="{9EDDE57B-6DCA-4C54-8A45-A50F2DA019ED}"/>
    <dgm:cxn modelId="{2D141114-DD12-4F3D-9941-3BC325207FBA}" srcId="{D4BCD29F-FFF8-48A9-85D0-8D202FF5AE90}" destId="{FEB28234-5BCC-4254-B2BD-D205824029BA}" srcOrd="6" destOrd="0" parTransId="{5ADB0AFB-7263-4271-ACFB-821773B8FCCE}" sibTransId="{478C87B7-1E9C-46E8-B9BA-09F5DE0BF55C}"/>
    <dgm:cxn modelId="{11265B3D-908E-4EE4-87F2-5616EB2A6FD6}" type="presOf" srcId="{0AA29610-BDAE-49B7-8E27-A8F527B331C0}" destId="{4C8424F2-5E5C-4878-B777-7BB6FB135302}" srcOrd="0" destOrd="0" presId="urn:microsoft.com/office/officeart/2008/layout/CaptionedPictures"/>
    <dgm:cxn modelId="{44ABDF95-97A7-4505-8CE6-9257B058F426}" type="presOf" srcId="{68727934-8A80-4880-983C-6D7B9FCB3E52}" destId="{D25745F3-4013-467C-99EB-69C7D7F9C1F0}" srcOrd="0" destOrd="0" presId="urn:microsoft.com/office/officeart/2008/layout/CaptionedPictures"/>
    <dgm:cxn modelId="{5146B7A6-0460-410A-9490-CA87B8F1BACE}" type="presOf" srcId="{8199A591-CB64-4814-A8E5-C440C12A1EE6}" destId="{E42639B6-D9FE-4A9E-B69A-39550C8358AC}" srcOrd="0" destOrd="0" presId="urn:microsoft.com/office/officeart/2008/layout/CaptionedPictures"/>
    <dgm:cxn modelId="{303AC677-6D3B-4B73-B97A-BFEB20E5205C}" type="presOf" srcId="{E6FAA5C6-3659-466F-A754-7587CC4A5051}" destId="{E5D779AB-2421-46A2-BCBA-F14EC8EC0699}" srcOrd="0" destOrd="0" presId="urn:microsoft.com/office/officeart/2008/layout/CaptionedPictures"/>
    <dgm:cxn modelId="{56964AFA-5A57-4A6D-9C65-0162F7402D2A}" type="presParOf" srcId="{44558E28-9255-4969-A0A6-DEE0B9FDF613}" destId="{32511E95-7E86-42EC-A550-339A10E4A683}" srcOrd="0" destOrd="0" presId="urn:microsoft.com/office/officeart/2008/layout/CaptionedPictures"/>
    <dgm:cxn modelId="{9F5E14CD-C745-4D91-AC2F-00A522298A46}" type="presParOf" srcId="{32511E95-7E86-42EC-A550-339A10E4A683}" destId="{E6D58DE0-18C7-439A-AF4F-614B1AC6CA83}" srcOrd="0" destOrd="0" presId="urn:microsoft.com/office/officeart/2008/layout/CaptionedPictures"/>
    <dgm:cxn modelId="{E3AAACD1-A39F-46DC-9CDC-9C6A25D7A5DF}" type="presParOf" srcId="{32511E95-7E86-42EC-A550-339A10E4A683}" destId="{0103914B-C738-4974-B821-952919D4CFAA}" srcOrd="1" destOrd="0" presId="urn:microsoft.com/office/officeart/2008/layout/CaptionedPictures"/>
    <dgm:cxn modelId="{9CB8669C-ED17-445D-9C33-D8A70342DAAC}" type="presParOf" srcId="{32511E95-7E86-42EC-A550-339A10E4A683}" destId="{A6A390FC-B9B0-48AA-A29F-3B30B229D075}" srcOrd="2" destOrd="0" presId="urn:microsoft.com/office/officeart/2008/layout/CaptionedPictures"/>
    <dgm:cxn modelId="{AE0BCA88-74CD-4F3B-9786-B503E3949582}" type="presParOf" srcId="{A6A390FC-B9B0-48AA-A29F-3B30B229D075}" destId="{A362C885-6823-48FE-AB7A-86643E79E8F7}" srcOrd="0" destOrd="0" presId="urn:microsoft.com/office/officeart/2008/layout/CaptionedPictures"/>
    <dgm:cxn modelId="{4E4B6EA6-C5FA-402A-920E-5415832D01EE}" type="presParOf" srcId="{A6A390FC-B9B0-48AA-A29F-3B30B229D075}" destId="{D25745F3-4013-467C-99EB-69C7D7F9C1F0}" srcOrd="1" destOrd="0" presId="urn:microsoft.com/office/officeart/2008/layout/CaptionedPictures"/>
    <dgm:cxn modelId="{2993392A-FDF9-4D27-95D5-395433BE22BD}" type="presParOf" srcId="{44558E28-9255-4969-A0A6-DEE0B9FDF613}" destId="{AFDF9CE6-8BED-49B5-958A-29EC0223982C}" srcOrd="1" destOrd="0" presId="urn:microsoft.com/office/officeart/2008/layout/CaptionedPictures"/>
    <dgm:cxn modelId="{60C653A8-6FBE-411D-924F-121933D28054}" type="presParOf" srcId="{44558E28-9255-4969-A0A6-DEE0B9FDF613}" destId="{54A4CB80-7936-40A9-A2F4-9988075D7BA8}" srcOrd="2" destOrd="0" presId="urn:microsoft.com/office/officeart/2008/layout/CaptionedPictures"/>
    <dgm:cxn modelId="{14897AE8-CFC9-4C45-BC10-61412EE69531}" type="presParOf" srcId="{54A4CB80-7936-40A9-A2F4-9988075D7BA8}" destId="{99765AE7-16D2-4159-AF9B-BA8EE3BFEEBE}" srcOrd="0" destOrd="0" presId="urn:microsoft.com/office/officeart/2008/layout/CaptionedPictures"/>
    <dgm:cxn modelId="{471296A1-EBC9-4FF9-8C28-390D0B2CA84A}" type="presParOf" srcId="{54A4CB80-7936-40A9-A2F4-9988075D7BA8}" destId="{39D6B5AF-2C75-40BA-9448-3F45B682A490}" srcOrd="1" destOrd="0" presId="urn:microsoft.com/office/officeart/2008/layout/CaptionedPictures"/>
    <dgm:cxn modelId="{7C62EB4E-B18E-4591-A005-2837E48A8621}" type="presParOf" srcId="{54A4CB80-7936-40A9-A2F4-9988075D7BA8}" destId="{10EC3297-39F1-4BC3-A04D-C14D84F855DA}" srcOrd="2" destOrd="0" presId="urn:microsoft.com/office/officeart/2008/layout/CaptionedPictures"/>
    <dgm:cxn modelId="{92FD58B0-F365-4A0A-BDD8-33C3FE93F7F5}" type="presParOf" srcId="{10EC3297-39F1-4BC3-A04D-C14D84F855DA}" destId="{7306C8CA-AF54-4016-8E29-A9CEE5EE511A}" srcOrd="0" destOrd="0" presId="urn:microsoft.com/office/officeart/2008/layout/CaptionedPictures"/>
    <dgm:cxn modelId="{5C46980F-64B8-4775-9FFB-8D84E342E17D}" type="presParOf" srcId="{10EC3297-39F1-4BC3-A04D-C14D84F855DA}" destId="{22D4006E-E7F5-4BAF-B9C1-E4A4CB844C8D}" srcOrd="1" destOrd="0" presId="urn:microsoft.com/office/officeart/2008/layout/CaptionedPictures"/>
    <dgm:cxn modelId="{FB0128F6-57DD-4160-91A5-50544CA0CACC}" type="presParOf" srcId="{44558E28-9255-4969-A0A6-DEE0B9FDF613}" destId="{9CC44531-E306-4DBB-840D-3FBDBF4C3631}" srcOrd="3" destOrd="0" presId="urn:microsoft.com/office/officeart/2008/layout/CaptionedPictures"/>
    <dgm:cxn modelId="{E03E53F0-EE5A-4377-8F9D-01B5B452B56E}" type="presParOf" srcId="{44558E28-9255-4969-A0A6-DEE0B9FDF613}" destId="{8758C00F-A17A-42A2-90A9-793F033F5F52}" srcOrd="4" destOrd="0" presId="urn:microsoft.com/office/officeart/2008/layout/CaptionedPictures"/>
    <dgm:cxn modelId="{7730FCB2-5C7C-4AF9-A9FE-895F479D5B2C}" type="presParOf" srcId="{8758C00F-A17A-42A2-90A9-793F033F5F52}" destId="{4C76EFB0-BB3B-48E4-B58D-98C4CE33EC03}" srcOrd="0" destOrd="0" presId="urn:microsoft.com/office/officeart/2008/layout/CaptionedPictures"/>
    <dgm:cxn modelId="{F9DAF85D-FA1A-40A4-89DD-ACDF7A8DFAE4}" type="presParOf" srcId="{8758C00F-A17A-42A2-90A9-793F033F5F52}" destId="{D0E23A58-E941-45FB-8F4C-5A51EDCE765E}" srcOrd="1" destOrd="0" presId="urn:microsoft.com/office/officeart/2008/layout/CaptionedPictures"/>
    <dgm:cxn modelId="{47E93EE9-0C35-466F-BC15-28391DB1FDAD}" type="presParOf" srcId="{8758C00F-A17A-42A2-90A9-793F033F5F52}" destId="{DDC3319D-D738-4FE0-8749-CB1F9D3ECAA0}" srcOrd="2" destOrd="0" presId="urn:microsoft.com/office/officeart/2008/layout/CaptionedPictures"/>
    <dgm:cxn modelId="{9043D8DB-525D-4EDE-8CE9-22479B8ACF06}" type="presParOf" srcId="{DDC3319D-D738-4FE0-8749-CB1F9D3ECAA0}" destId="{9B1227C2-0E16-4666-8B81-4CFB058B3521}" srcOrd="0" destOrd="0" presId="urn:microsoft.com/office/officeart/2008/layout/CaptionedPictures"/>
    <dgm:cxn modelId="{C6D1F7F1-7FC5-497B-89B8-42F8E006A1A8}" type="presParOf" srcId="{DDC3319D-D738-4FE0-8749-CB1F9D3ECAA0}" destId="{2B3EA66F-E0EA-45A3-B2E0-267CE85CC8E6}" srcOrd="1" destOrd="0" presId="urn:microsoft.com/office/officeart/2008/layout/CaptionedPictures"/>
    <dgm:cxn modelId="{85A19D4D-3805-42F2-805F-0BF6A8AB2517}" type="presParOf" srcId="{44558E28-9255-4969-A0A6-DEE0B9FDF613}" destId="{8CA40351-AE8B-4B01-B21D-B49563AAB110}" srcOrd="5" destOrd="0" presId="urn:microsoft.com/office/officeart/2008/layout/CaptionedPictures"/>
    <dgm:cxn modelId="{56F7C6F7-9FB6-41AE-AC98-5754CA1C39E3}" type="presParOf" srcId="{44558E28-9255-4969-A0A6-DEE0B9FDF613}" destId="{4E99DCD7-9E70-4F2A-8C9F-781240115B50}" srcOrd="6" destOrd="0" presId="urn:microsoft.com/office/officeart/2008/layout/CaptionedPictures"/>
    <dgm:cxn modelId="{7CE1EDC6-02C5-4776-A021-4579AE61549C}" type="presParOf" srcId="{4E99DCD7-9E70-4F2A-8C9F-781240115B50}" destId="{FEF3398F-20B4-4B63-8245-9ADA9779F827}" srcOrd="0" destOrd="0" presId="urn:microsoft.com/office/officeart/2008/layout/CaptionedPictures"/>
    <dgm:cxn modelId="{CBAC1DA9-CE1C-4FC7-94FD-42706252682A}" type="presParOf" srcId="{4E99DCD7-9E70-4F2A-8C9F-781240115B50}" destId="{E56D9D67-01B9-41CF-AC04-EC5C84B1AE76}" srcOrd="1" destOrd="0" presId="urn:microsoft.com/office/officeart/2008/layout/CaptionedPictures"/>
    <dgm:cxn modelId="{83039403-F421-4C4A-89C3-CBBACCBF7162}" type="presParOf" srcId="{4E99DCD7-9E70-4F2A-8C9F-781240115B50}" destId="{AB991F85-FE06-4858-A9F3-81EFD7E36454}" srcOrd="2" destOrd="0" presId="urn:microsoft.com/office/officeart/2008/layout/CaptionedPictures"/>
    <dgm:cxn modelId="{DCB6E26F-4358-4EDC-9ACD-7530D5E54146}" type="presParOf" srcId="{AB991F85-FE06-4858-A9F3-81EFD7E36454}" destId="{370482AF-F99D-4C74-A3F0-84E25E1C634D}" srcOrd="0" destOrd="0" presId="urn:microsoft.com/office/officeart/2008/layout/CaptionedPictures"/>
    <dgm:cxn modelId="{B9315E7B-8421-41FE-87BD-A7FA819D1D2B}" type="presParOf" srcId="{AB991F85-FE06-4858-A9F3-81EFD7E36454}" destId="{A3E838BB-1FE7-4DCC-843E-B128282A3B15}" srcOrd="1" destOrd="0" presId="urn:microsoft.com/office/officeart/2008/layout/CaptionedPictures"/>
    <dgm:cxn modelId="{F5AC70DA-FE6B-4684-90B6-955E08BC19EA}" type="presParOf" srcId="{44558E28-9255-4969-A0A6-DEE0B9FDF613}" destId="{9D8FC00B-D5AD-49A0-A6EE-6218FC25E845}" srcOrd="7" destOrd="0" presId="urn:microsoft.com/office/officeart/2008/layout/CaptionedPictures"/>
    <dgm:cxn modelId="{645030A3-62A7-46F7-BBA3-9699FCA10A12}" type="presParOf" srcId="{44558E28-9255-4969-A0A6-DEE0B9FDF613}" destId="{C464319F-D032-4517-AE23-19D55C6104B2}" srcOrd="8" destOrd="0" presId="urn:microsoft.com/office/officeart/2008/layout/CaptionedPictures"/>
    <dgm:cxn modelId="{2EFB41CA-564B-49AC-8264-65E047AE0BE4}" type="presParOf" srcId="{C464319F-D032-4517-AE23-19D55C6104B2}" destId="{A06D8CE0-5595-4A13-99BC-790909555F96}" srcOrd="0" destOrd="0" presId="urn:microsoft.com/office/officeart/2008/layout/CaptionedPictures"/>
    <dgm:cxn modelId="{5AE10FC4-3A90-4B47-A782-B6F32052B1F6}" type="presParOf" srcId="{C464319F-D032-4517-AE23-19D55C6104B2}" destId="{9EB98782-834D-4153-90BD-AF67F509E5B0}" srcOrd="1" destOrd="0" presId="urn:microsoft.com/office/officeart/2008/layout/CaptionedPictures"/>
    <dgm:cxn modelId="{7D7ECB94-792F-41B0-AE2E-E3CD1F04F55E}" type="presParOf" srcId="{C464319F-D032-4517-AE23-19D55C6104B2}" destId="{E5F1DEE7-5510-48F1-9527-404159FDAC81}" srcOrd="2" destOrd="0" presId="urn:microsoft.com/office/officeart/2008/layout/CaptionedPictures"/>
    <dgm:cxn modelId="{75267762-0FE9-4301-94CA-E6257077C8C1}" type="presParOf" srcId="{E5F1DEE7-5510-48F1-9527-404159FDAC81}" destId="{F0FEB1F4-6C55-496B-A326-62C2B020E32B}" srcOrd="0" destOrd="0" presId="urn:microsoft.com/office/officeart/2008/layout/CaptionedPictures"/>
    <dgm:cxn modelId="{E0F3DBCB-2238-49F4-89B9-5EC2FBBD7101}" type="presParOf" srcId="{E5F1DEE7-5510-48F1-9527-404159FDAC81}" destId="{E42639B6-D9FE-4A9E-B69A-39550C8358AC}" srcOrd="1" destOrd="0" presId="urn:microsoft.com/office/officeart/2008/layout/CaptionedPictures"/>
    <dgm:cxn modelId="{8287399E-2D0B-408B-9299-DB3F203E0ACC}" type="presParOf" srcId="{44558E28-9255-4969-A0A6-DEE0B9FDF613}" destId="{C58DEA15-32FB-4667-9352-FE65911D7C60}" srcOrd="9" destOrd="0" presId="urn:microsoft.com/office/officeart/2008/layout/CaptionedPictures"/>
    <dgm:cxn modelId="{A85333B3-DE86-446A-BBA3-6DE1ECB537CF}" type="presParOf" srcId="{44558E28-9255-4969-A0A6-DEE0B9FDF613}" destId="{2D91386F-5E34-4BC6-9642-E7E54E01E60B}" srcOrd="10" destOrd="0" presId="urn:microsoft.com/office/officeart/2008/layout/CaptionedPictures"/>
    <dgm:cxn modelId="{E7E96726-176A-45B0-A678-853C54FF424A}" type="presParOf" srcId="{2D91386F-5E34-4BC6-9642-E7E54E01E60B}" destId="{E7A5C471-3AF3-4B95-B881-31AB192F81F1}" srcOrd="0" destOrd="0" presId="urn:microsoft.com/office/officeart/2008/layout/CaptionedPictures"/>
    <dgm:cxn modelId="{21743CF0-7E77-4D62-BD06-9870135BD146}" type="presParOf" srcId="{2D91386F-5E34-4BC6-9642-E7E54E01E60B}" destId="{9784FE2D-3116-42A3-A99C-C5AACDB176EA}" srcOrd="1" destOrd="0" presId="urn:microsoft.com/office/officeart/2008/layout/CaptionedPictures"/>
    <dgm:cxn modelId="{46CF697C-0995-40CA-B812-5F1C6AF41C2D}" type="presParOf" srcId="{2D91386F-5E34-4BC6-9642-E7E54E01E60B}" destId="{4B837335-4ED0-4F2D-A37A-8C6BF43D3F31}" srcOrd="2" destOrd="0" presId="urn:microsoft.com/office/officeart/2008/layout/CaptionedPictures"/>
    <dgm:cxn modelId="{862EA7EB-C8DB-49C1-AC03-008E1D28F3B9}" type="presParOf" srcId="{4B837335-4ED0-4F2D-A37A-8C6BF43D3F31}" destId="{B736B91E-F398-4296-B9FD-BA79953D78F0}" srcOrd="0" destOrd="0" presId="urn:microsoft.com/office/officeart/2008/layout/CaptionedPictures"/>
    <dgm:cxn modelId="{0CF25A31-2D0E-4190-B55A-EAA2F0E7007F}" type="presParOf" srcId="{4B837335-4ED0-4F2D-A37A-8C6BF43D3F31}" destId="{E5D779AB-2421-46A2-BCBA-F14EC8EC0699}" srcOrd="1" destOrd="0" presId="urn:microsoft.com/office/officeart/2008/layout/CaptionedPictures"/>
    <dgm:cxn modelId="{E8F5656F-ADF2-4EDB-9CE2-DA165F1FB7C6}" type="presParOf" srcId="{44558E28-9255-4969-A0A6-DEE0B9FDF613}" destId="{8F65E922-2D98-4A2F-A267-C63BFFF675C3}" srcOrd="11" destOrd="0" presId="urn:microsoft.com/office/officeart/2008/layout/CaptionedPictures"/>
    <dgm:cxn modelId="{97C38CC7-34DA-4099-ABDA-20AF47106CBF}" type="presParOf" srcId="{44558E28-9255-4969-A0A6-DEE0B9FDF613}" destId="{3C008F0D-9E06-4D4C-9473-6BFC03C7FAA0}" srcOrd="12" destOrd="0" presId="urn:microsoft.com/office/officeart/2008/layout/CaptionedPictures"/>
    <dgm:cxn modelId="{10A350C4-6207-4437-BDD4-96800B620377}" type="presParOf" srcId="{3C008F0D-9E06-4D4C-9473-6BFC03C7FAA0}" destId="{81709781-7EB1-47A7-9059-B7F53D2981B4}" srcOrd="0" destOrd="0" presId="urn:microsoft.com/office/officeart/2008/layout/CaptionedPictures"/>
    <dgm:cxn modelId="{39074B73-7967-45FC-B827-C91F355EF56C}" type="presParOf" srcId="{3C008F0D-9E06-4D4C-9473-6BFC03C7FAA0}" destId="{A33F1A52-60AD-42AA-A618-7E7779115510}" srcOrd="1" destOrd="0" presId="urn:microsoft.com/office/officeart/2008/layout/CaptionedPictures"/>
    <dgm:cxn modelId="{3943D0C3-14A1-4DAD-ACD4-257A52CB3104}" type="presParOf" srcId="{3C008F0D-9E06-4D4C-9473-6BFC03C7FAA0}" destId="{7E7AEA3E-CFCB-4B15-8386-1EF042185475}" srcOrd="2" destOrd="0" presId="urn:microsoft.com/office/officeart/2008/layout/CaptionedPictures"/>
    <dgm:cxn modelId="{28C6B7B4-6B30-4CE2-B51D-D25B271D5C36}" type="presParOf" srcId="{7E7AEA3E-CFCB-4B15-8386-1EF042185475}" destId="{6C1835C7-4104-4C77-A8A8-B397C14AFE80}" srcOrd="0" destOrd="0" presId="urn:microsoft.com/office/officeart/2008/layout/CaptionedPictures"/>
    <dgm:cxn modelId="{5C821763-A17F-42EA-957C-6A208B6827D9}" type="presParOf" srcId="{7E7AEA3E-CFCB-4B15-8386-1EF042185475}" destId="{E6499502-887E-443E-8EB7-049BA7A4ACFB}" srcOrd="1" destOrd="0" presId="urn:microsoft.com/office/officeart/2008/layout/CaptionedPictures"/>
    <dgm:cxn modelId="{21784AC3-0CAD-4F3E-8274-A669F77D88FD}" type="presParOf" srcId="{44558E28-9255-4969-A0A6-DEE0B9FDF613}" destId="{9A503CC7-884F-4B40-A878-711AEF3E924F}" srcOrd="13" destOrd="0" presId="urn:microsoft.com/office/officeart/2008/layout/CaptionedPictures"/>
    <dgm:cxn modelId="{3379C22A-7A04-41EF-8413-5A3633884379}" type="presParOf" srcId="{44558E28-9255-4969-A0A6-DEE0B9FDF613}" destId="{98354AA3-1451-45D7-B4CC-EED73C481A6D}" srcOrd="14" destOrd="0" presId="urn:microsoft.com/office/officeart/2008/layout/CaptionedPictures"/>
    <dgm:cxn modelId="{8B689DBA-BF64-4E7B-B87B-C58FAFEAFE9C}" type="presParOf" srcId="{98354AA3-1451-45D7-B4CC-EED73C481A6D}" destId="{C61BD9D8-9689-4219-86C6-5EDEEAD1CF22}" srcOrd="0" destOrd="0" presId="urn:microsoft.com/office/officeart/2008/layout/CaptionedPictures"/>
    <dgm:cxn modelId="{06FB9671-0F76-45DB-8733-D65BE0938200}" type="presParOf" srcId="{98354AA3-1451-45D7-B4CC-EED73C481A6D}" destId="{75181D92-FE1E-4C29-84FE-69B36879D0AA}" srcOrd="1" destOrd="0" presId="urn:microsoft.com/office/officeart/2008/layout/CaptionedPictures"/>
    <dgm:cxn modelId="{F4AD10FC-2D53-4EB6-84FF-0542C8576ABB}" type="presParOf" srcId="{98354AA3-1451-45D7-B4CC-EED73C481A6D}" destId="{D07614C5-0713-4922-83EA-96BE5E16AB7F}" srcOrd="2" destOrd="0" presId="urn:microsoft.com/office/officeart/2008/layout/CaptionedPictures"/>
    <dgm:cxn modelId="{D483FA9C-36A5-41E6-A6DB-0007A8DB3BD0}" type="presParOf" srcId="{D07614C5-0713-4922-83EA-96BE5E16AB7F}" destId="{9BC5F9C3-6746-4212-B8E8-A326B6D6C004}" srcOrd="0" destOrd="0" presId="urn:microsoft.com/office/officeart/2008/layout/CaptionedPictures"/>
    <dgm:cxn modelId="{C8104B63-E220-40AE-ABBD-EB5F30F10436}" type="presParOf" srcId="{D07614C5-0713-4922-83EA-96BE5E16AB7F}" destId="{8905EA30-952C-4441-A7DF-FEC96B75F283}" srcOrd="1" destOrd="0" presId="urn:microsoft.com/office/officeart/2008/layout/CaptionedPictures"/>
    <dgm:cxn modelId="{791C5AA9-7E89-4E0A-8641-463769B263D0}" type="presParOf" srcId="{44558E28-9255-4969-A0A6-DEE0B9FDF613}" destId="{31FB7427-9A5C-488F-B4EC-690CFC6974B8}" srcOrd="15" destOrd="0" presId="urn:microsoft.com/office/officeart/2008/layout/CaptionedPictures"/>
    <dgm:cxn modelId="{B3E56CD8-6933-453D-9993-B05188246530}" type="presParOf" srcId="{44558E28-9255-4969-A0A6-DEE0B9FDF613}" destId="{EDAA1202-8DC0-4283-9ADF-BC3C2D5F630F}" srcOrd="16" destOrd="0" presId="urn:microsoft.com/office/officeart/2008/layout/CaptionedPictures"/>
    <dgm:cxn modelId="{2E3E2029-FFB0-4A26-A37D-8C2D22521585}" type="presParOf" srcId="{EDAA1202-8DC0-4283-9ADF-BC3C2D5F630F}" destId="{EF226AD3-946D-452B-A611-E8FE008A7638}" srcOrd="0" destOrd="0" presId="urn:microsoft.com/office/officeart/2008/layout/CaptionedPictures"/>
    <dgm:cxn modelId="{D37BF8CC-46E1-4704-B907-6F86C938D9FE}" type="presParOf" srcId="{EDAA1202-8DC0-4283-9ADF-BC3C2D5F630F}" destId="{FE7B0049-D121-4E91-927D-8A62903E1ABB}" srcOrd="1" destOrd="0" presId="urn:microsoft.com/office/officeart/2008/layout/CaptionedPictures"/>
    <dgm:cxn modelId="{09BB3E41-D504-4C5E-A8D3-48CB8D457CB8}" type="presParOf" srcId="{EDAA1202-8DC0-4283-9ADF-BC3C2D5F630F}" destId="{CF0FB1F4-49F0-4394-B547-78A32F424548}" srcOrd="2" destOrd="0" presId="urn:microsoft.com/office/officeart/2008/layout/CaptionedPictures"/>
    <dgm:cxn modelId="{B156A8D5-4288-405D-BB53-C6E57F77337B}" type="presParOf" srcId="{CF0FB1F4-49F0-4394-B547-78A32F424548}" destId="{EE3EA03E-A39E-4882-8006-5F05623EAD86}" srcOrd="0" destOrd="0" presId="urn:microsoft.com/office/officeart/2008/layout/CaptionedPictures"/>
    <dgm:cxn modelId="{C8C5A05E-FC81-4ED9-B74E-7E9A7063B09E}" type="presParOf" srcId="{CF0FB1F4-49F0-4394-B547-78A32F424548}" destId="{78271755-79CF-4959-A651-973E3552F3AE}" srcOrd="1" destOrd="0" presId="urn:microsoft.com/office/officeart/2008/layout/CaptionedPictures"/>
    <dgm:cxn modelId="{F364B03A-18BC-4649-9053-6CDB04ACBBBC}" type="presParOf" srcId="{44558E28-9255-4969-A0A6-DEE0B9FDF613}" destId="{4475933E-6A44-451A-9F65-76A9510B9DD3}" srcOrd="17" destOrd="0" presId="urn:microsoft.com/office/officeart/2008/layout/CaptionedPictures"/>
    <dgm:cxn modelId="{A340B0CC-86EC-444F-968F-E02FEFE08D1D}" type="presParOf" srcId="{44558E28-9255-4969-A0A6-DEE0B9FDF613}" destId="{F08CD004-67EE-4ED6-B70F-B00993957116}" srcOrd="18" destOrd="0" presId="urn:microsoft.com/office/officeart/2008/layout/CaptionedPictures"/>
    <dgm:cxn modelId="{2659D8D1-744C-44D6-9231-1C22F70FF81D}" type="presParOf" srcId="{F08CD004-67EE-4ED6-B70F-B00993957116}" destId="{2BB2E192-98DB-47ED-BF87-99F68985C8C5}" srcOrd="0" destOrd="0" presId="urn:microsoft.com/office/officeart/2008/layout/CaptionedPictures"/>
    <dgm:cxn modelId="{B2E53712-C39E-466B-BF31-D4116D939A37}" type="presParOf" srcId="{F08CD004-67EE-4ED6-B70F-B00993957116}" destId="{B9389DFD-3630-47CA-A6E0-D835C7D08188}" srcOrd="1" destOrd="0" presId="urn:microsoft.com/office/officeart/2008/layout/CaptionedPictures"/>
    <dgm:cxn modelId="{D8983716-C077-4A07-9418-3FD1E6FF5616}" type="presParOf" srcId="{F08CD004-67EE-4ED6-B70F-B00993957116}" destId="{E1AAF4DF-4DDD-47FE-8FD6-F88013690041}" srcOrd="2" destOrd="0" presId="urn:microsoft.com/office/officeart/2008/layout/CaptionedPictures"/>
    <dgm:cxn modelId="{27B9EF43-3EBD-4CD7-9EC6-B538E22975B0}" type="presParOf" srcId="{E1AAF4DF-4DDD-47FE-8FD6-F88013690041}" destId="{712F5B0C-2975-42B5-9663-47D66EA072A0}" srcOrd="0" destOrd="0" presId="urn:microsoft.com/office/officeart/2008/layout/CaptionedPictures"/>
    <dgm:cxn modelId="{EA45C054-B268-4455-B8B5-A9CDF3E0A550}" type="presParOf" srcId="{E1AAF4DF-4DDD-47FE-8FD6-F88013690041}" destId="{9CF27067-F7A7-4FF9-B3A3-607FA79333F0}" srcOrd="1" destOrd="0" presId="urn:microsoft.com/office/officeart/2008/layout/CaptionedPictures"/>
    <dgm:cxn modelId="{277E746F-5FFF-4B42-801C-F53FBA7E239C}" type="presParOf" srcId="{44558E28-9255-4969-A0A6-DEE0B9FDF613}" destId="{7A4AC650-EA82-408B-9405-3D03BADF3961}" srcOrd="19" destOrd="0" presId="urn:microsoft.com/office/officeart/2008/layout/CaptionedPictures"/>
    <dgm:cxn modelId="{F7208212-FC45-468E-B09B-2F2782059E0B}" type="presParOf" srcId="{44558E28-9255-4969-A0A6-DEE0B9FDF613}" destId="{BA9ADD59-0D60-45EB-9584-5C8506354329}" srcOrd="20" destOrd="0" presId="urn:microsoft.com/office/officeart/2008/layout/CaptionedPictures"/>
    <dgm:cxn modelId="{F65FCF90-F58E-4097-8ED3-3A8C5136FD8A}" type="presParOf" srcId="{BA9ADD59-0D60-45EB-9584-5C8506354329}" destId="{E8F3FEBA-8056-48E6-86C3-7DD638342169}" srcOrd="0" destOrd="0" presId="urn:microsoft.com/office/officeart/2008/layout/CaptionedPictures"/>
    <dgm:cxn modelId="{D331F9C5-2E5A-477B-BF39-72CC4F0E32A4}" type="presParOf" srcId="{BA9ADD59-0D60-45EB-9584-5C8506354329}" destId="{B90E19F3-3698-47DD-AEFD-3429E059D491}" srcOrd="1" destOrd="0" presId="urn:microsoft.com/office/officeart/2008/layout/CaptionedPictures"/>
    <dgm:cxn modelId="{0B0508DA-91E3-453E-BF0C-CB72FA913921}" type="presParOf" srcId="{BA9ADD59-0D60-45EB-9584-5C8506354329}" destId="{D5F71EB9-4C7C-4072-B5AB-1537F5262A86}" srcOrd="2" destOrd="0" presId="urn:microsoft.com/office/officeart/2008/layout/CaptionedPictures"/>
    <dgm:cxn modelId="{29C6E4D4-16D8-43CB-8F03-B581CE1506A0}" type="presParOf" srcId="{D5F71EB9-4C7C-4072-B5AB-1537F5262A86}" destId="{4EE33761-8946-4CB8-8C99-C41E051BA5CA}" srcOrd="0" destOrd="0" presId="urn:microsoft.com/office/officeart/2008/layout/CaptionedPictures"/>
    <dgm:cxn modelId="{8ABBC4E1-6B67-4DD8-869A-05909A728F56}" type="presParOf" srcId="{D5F71EB9-4C7C-4072-B5AB-1537F5262A86}" destId="{EBD9BEA7-902D-4D4F-9144-BEE7D77EF47C}" srcOrd="1" destOrd="0" presId="urn:microsoft.com/office/officeart/2008/layout/CaptionedPictures"/>
    <dgm:cxn modelId="{F22C035B-7D38-42B2-9551-0A9631A3A14B}" type="presParOf" srcId="{44558E28-9255-4969-A0A6-DEE0B9FDF613}" destId="{B915CAAB-D730-4B38-994B-CDFD9F12C172}" srcOrd="21" destOrd="0" presId="urn:microsoft.com/office/officeart/2008/layout/CaptionedPictures"/>
    <dgm:cxn modelId="{008DC543-DA01-4A3A-AA56-552D796DDAB6}" type="presParOf" srcId="{44558E28-9255-4969-A0A6-DEE0B9FDF613}" destId="{72DE7F94-E0F4-4768-8D5D-FB7EE3FCFEDC}" srcOrd="22" destOrd="0" presId="urn:microsoft.com/office/officeart/2008/layout/CaptionedPictures"/>
    <dgm:cxn modelId="{EDB89AB8-D854-4072-83BE-8B1E8DAB0244}" type="presParOf" srcId="{72DE7F94-E0F4-4768-8D5D-FB7EE3FCFEDC}" destId="{988089C4-8F56-4F1E-8FF3-06CA8B75D275}" srcOrd="0" destOrd="0" presId="urn:microsoft.com/office/officeart/2008/layout/CaptionedPictures"/>
    <dgm:cxn modelId="{CFDF62C2-1F2E-42FE-809F-8ED3B53CB6C1}" type="presParOf" srcId="{72DE7F94-E0F4-4768-8D5D-FB7EE3FCFEDC}" destId="{829A113C-4FC1-4B90-823D-86C210855962}" srcOrd="1" destOrd="0" presId="urn:microsoft.com/office/officeart/2008/layout/CaptionedPictures"/>
    <dgm:cxn modelId="{26C7069C-22F2-414A-8F2A-03B81E14971F}" type="presParOf" srcId="{72DE7F94-E0F4-4768-8D5D-FB7EE3FCFEDC}" destId="{8AA29035-5D66-462B-9AA4-5F93E8F2C5B6}" srcOrd="2" destOrd="0" presId="urn:microsoft.com/office/officeart/2008/layout/CaptionedPictures"/>
    <dgm:cxn modelId="{47BB4BA3-EED1-4F69-AA1A-37C8C18944E2}" type="presParOf" srcId="{8AA29035-5D66-462B-9AA4-5F93E8F2C5B6}" destId="{18BA8299-E42E-4D7A-B271-8869D372EE95}" srcOrd="0" destOrd="0" presId="urn:microsoft.com/office/officeart/2008/layout/CaptionedPictures"/>
    <dgm:cxn modelId="{8E2B19F1-CDAF-4F8A-B600-9158D96D886A}"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BCD29F-FFF8-48A9-85D0-8D202FF5AE9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32E1D4FB-6548-4979-805C-A3574654F591}">
      <dgm:prSet phldrT="[Text]" custT="1"/>
      <dgm:spPr/>
      <dgm:t>
        <a:bodyPr/>
        <a:lstStyle/>
        <a:p>
          <a:r>
            <a:rPr lang="fa-IR" sz="1800" dirty="0" smtClean="0">
              <a:cs typeface="B Koodak" pitchFamily="2" charset="-78"/>
            </a:rPr>
            <a:t>خانم ناصری</a:t>
          </a:r>
          <a:endParaRPr lang="en-US" sz="1800" dirty="0">
            <a:cs typeface="B Koodak" pitchFamily="2" charset="-78"/>
          </a:endParaRPr>
        </a:p>
      </dgm:t>
    </dgm:pt>
    <dgm:pt modelId="{3D1E0F99-D17F-42F1-AE71-031D651D867F}" type="parTrans" cxnId="{ADBF7491-D921-405F-AD66-AAE7CB5DC0DB}">
      <dgm:prSet/>
      <dgm:spPr/>
      <dgm:t>
        <a:bodyPr/>
        <a:lstStyle/>
        <a:p>
          <a:endParaRPr lang="en-US"/>
        </a:p>
      </dgm:t>
    </dgm:pt>
    <dgm:pt modelId="{9EDDE57B-6DCA-4C54-8A45-A50F2DA019ED}" type="sibTrans" cxnId="{ADBF7491-D921-405F-AD66-AAE7CB5DC0DB}">
      <dgm:prSet/>
      <dgm:spPr/>
      <dgm:t>
        <a:bodyPr/>
        <a:lstStyle/>
        <a:p>
          <a:endParaRPr lang="en-US"/>
        </a:p>
      </dgm:t>
    </dgm:pt>
    <dgm:pt modelId="{2D658411-4F2E-4E23-99D1-19A175128843}">
      <dgm:prSet phldrT="[Text]" custT="1"/>
      <dgm:spPr/>
      <dgm:t>
        <a:bodyPr/>
        <a:lstStyle/>
        <a:p>
          <a:r>
            <a:rPr lang="fa-IR" sz="1800" dirty="0" smtClean="0">
              <a:cs typeface="B Koodak" pitchFamily="2" charset="-78"/>
            </a:rPr>
            <a:t>خانم سلگی</a:t>
          </a:r>
          <a:endParaRPr lang="en-US" sz="1800" dirty="0">
            <a:cs typeface="B Koodak" pitchFamily="2" charset="-78"/>
          </a:endParaRPr>
        </a:p>
      </dgm:t>
    </dgm:pt>
    <dgm:pt modelId="{27E34A2D-F17E-4DF6-8D66-0E3401C104CF}" type="parTrans" cxnId="{26C490E2-C9A4-4E40-8B60-A1279477A933}">
      <dgm:prSet/>
      <dgm:spPr/>
      <dgm:t>
        <a:bodyPr/>
        <a:lstStyle/>
        <a:p>
          <a:endParaRPr lang="en-US"/>
        </a:p>
      </dgm:t>
    </dgm:pt>
    <dgm:pt modelId="{566261F1-F6AB-4028-9755-89DF686F2B36}" type="sibTrans" cxnId="{26C490E2-C9A4-4E40-8B60-A1279477A933}">
      <dgm:prSet/>
      <dgm:spPr/>
      <dgm:t>
        <a:bodyPr/>
        <a:lstStyle/>
        <a:p>
          <a:endParaRPr lang="en-US"/>
        </a:p>
      </dgm:t>
    </dgm:pt>
    <dgm:pt modelId="{E6FAA5C6-3659-466F-A754-7587CC4A5051}">
      <dgm:prSet phldrT="[Text]" custT="1"/>
      <dgm:spPr/>
      <dgm:t>
        <a:bodyPr/>
        <a:lstStyle/>
        <a:p>
          <a:r>
            <a:rPr lang="fa-IR" sz="1200" dirty="0" smtClean="0">
              <a:cs typeface="B Koodak" pitchFamily="2" charset="-78"/>
            </a:rPr>
            <a:t>خانم نوعی و </a:t>
          </a:r>
          <a:r>
            <a:rPr lang="fa-IR" sz="1200" dirty="0" smtClean="0">
              <a:cs typeface="B Koodak" pitchFamily="2" charset="-78"/>
            </a:rPr>
            <a:t>داداش نیا</a:t>
          </a:r>
          <a:endParaRPr lang="en-US" sz="1200" dirty="0">
            <a:cs typeface="B Koodak" pitchFamily="2" charset="-78"/>
          </a:endParaRPr>
        </a:p>
      </dgm:t>
    </dgm:pt>
    <dgm:pt modelId="{D94140CA-3342-4561-9FB6-324D5285FFB2}" type="parTrans" cxnId="{D427AC0E-A941-4DE0-9F96-BD5DC58FFAEF}">
      <dgm:prSet/>
      <dgm:spPr/>
      <dgm:t>
        <a:bodyPr/>
        <a:lstStyle/>
        <a:p>
          <a:endParaRPr lang="en-US"/>
        </a:p>
      </dgm:t>
    </dgm:pt>
    <dgm:pt modelId="{94219415-09D0-4B7C-89FB-E87855DF8455}" type="sibTrans" cxnId="{D427AC0E-A941-4DE0-9F96-BD5DC58FFAEF}">
      <dgm:prSet/>
      <dgm:spPr/>
      <dgm:t>
        <a:bodyPr/>
        <a:lstStyle/>
        <a:p>
          <a:endParaRPr lang="en-US"/>
        </a:p>
      </dgm:t>
    </dgm:pt>
    <dgm:pt modelId="{FEB28234-5BCC-4254-B2BD-D205824029BA}">
      <dgm:prSet custT="1"/>
      <dgm:spPr/>
      <dgm:t>
        <a:bodyPr/>
        <a:lstStyle/>
        <a:p>
          <a:r>
            <a:rPr lang="fa-IR" sz="1800" dirty="0" smtClean="0">
              <a:cs typeface="B Koodak" pitchFamily="2" charset="-78"/>
            </a:rPr>
            <a:t>خانم قاسمی</a:t>
          </a:r>
          <a:endParaRPr lang="en-US" sz="1800" dirty="0">
            <a:cs typeface="B Koodak" pitchFamily="2" charset="-78"/>
          </a:endParaRPr>
        </a:p>
      </dgm:t>
    </dgm:pt>
    <dgm:pt modelId="{5ADB0AFB-7263-4271-ACFB-821773B8FCCE}" type="parTrans" cxnId="{2D141114-DD12-4F3D-9941-3BC325207FBA}">
      <dgm:prSet/>
      <dgm:spPr/>
      <dgm:t>
        <a:bodyPr/>
        <a:lstStyle/>
        <a:p>
          <a:endParaRPr lang="en-US"/>
        </a:p>
      </dgm:t>
    </dgm:pt>
    <dgm:pt modelId="{478C87B7-1E9C-46E8-B9BA-09F5DE0BF55C}" type="sibTrans" cxnId="{2D141114-DD12-4F3D-9941-3BC325207FBA}">
      <dgm:prSet/>
      <dgm:spPr/>
      <dgm:t>
        <a:bodyPr/>
        <a:lstStyle/>
        <a:p>
          <a:endParaRPr lang="en-US"/>
        </a:p>
      </dgm:t>
    </dgm:pt>
    <dgm:pt modelId="{086C565F-20B8-48E0-819A-C262483945EE}">
      <dgm:prSet custT="1"/>
      <dgm:spPr/>
      <dgm:t>
        <a:bodyPr/>
        <a:lstStyle/>
        <a:p>
          <a:r>
            <a:rPr lang="fa-IR" sz="1800" dirty="0" smtClean="0">
              <a:cs typeface="B Koodak" pitchFamily="2" charset="-78"/>
            </a:rPr>
            <a:t>خانم میرنیام</a:t>
          </a:r>
          <a:endParaRPr lang="en-US" sz="1800" dirty="0">
            <a:cs typeface="B Koodak" pitchFamily="2" charset="-78"/>
          </a:endParaRPr>
        </a:p>
      </dgm:t>
    </dgm:pt>
    <dgm:pt modelId="{0F7CB8E4-B9DE-4977-95E3-B3C2C5C3A9F8}" type="parTrans" cxnId="{CAE7B8D2-67A2-44BE-9B4D-77B22F1EE072}">
      <dgm:prSet/>
      <dgm:spPr/>
      <dgm:t>
        <a:bodyPr/>
        <a:lstStyle/>
        <a:p>
          <a:endParaRPr lang="en-US"/>
        </a:p>
      </dgm:t>
    </dgm:pt>
    <dgm:pt modelId="{8FB10644-3A8A-47DF-96DD-2DE137C3A6BD}" type="sibTrans" cxnId="{CAE7B8D2-67A2-44BE-9B4D-77B22F1EE072}">
      <dgm:prSet/>
      <dgm:spPr/>
      <dgm:t>
        <a:bodyPr/>
        <a:lstStyle/>
        <a:p>
          <a:endParaRPr lang="en-US"/>
        </a:p>
      </dgm:t>
    </dgm:pt>
    <dgm:pt modelId="{68727934-8A80-4880-983C-6D7B9FCB3E52}">
      <dgm:prSet custT="1"/>
      <dgm:spPr/>
      <dgm:t>
        <a:bodyPr/>
        <a:lstStyle/>
        <a:p>
          <a:pPr rtl="1">
            <a:lnSpc>
              <a:spcPct val="100000"/>
            </a:lnSpc>
            <a:spcAft>
              <a:spcPct val="35000"/>
            </a:spcAft>
          </a:pPr>
          <a:r>
            <a:rPr lang="fa-IR" sz="1200" dirty="0" smtClean="0">
              <a:cs typeface="B Koodak" pitchFamily="2" charset="-78"/>
            </a:rPr>
            <a:t>خانم خوشحال،</a:t>
          </a:r>
        </a:p>
        <a:p>
          <a:pPr rtl="1">
            <a:lnSpc>
              <a:spcPct val="100000"/>
            </a:lnSpc>
            <a:spcAft>
              <a:spcPts val="0"/>
            </a:spcAft>
          </a:pPr>
          <a:r>
            <a:rPr lang="fa-IR" sz="1200" dirty="0" smtClean="0">
              <a:cs typeface="B Koodak" pitchFamily="2" charset="-78"/>
            </a:rPr>
            <a:t>فراز و دبّاغی</a:t>
          </a:r>
          <a:endParaRPr lang="en-US" sz="1200" dirty="0">
            <a:cs typeface="B Koodak" pitchFamily="2" charset="-78"/>
          </a:endParaRPr>
        </a:p>
      </dgm:t>
    </dgm:pt>
    <dgm:pt modelId="{7668492D-DE07-47E3-9DC3-2F0429C7246B}" type="parTrans" cxnId="{95D9AD09-05FC-49E0-A331-A4183FD9E988}">
      <dgm:prSet/>
      <dgm:spPr/>
      <dgm:t>
        <a:bodyPr/>
        <a:lstStyle/>
        <a:p>
          <a:endParaRPr lang="en-US"/>
        </a:p>
      </dgm:t>
    </dgm:pt>
    <dgm:pt modelId="{080AFA89-2B9C-4157-9D8F-0725554B2378}" type="sibTrans" cxnId="{95D9AD09-05FC-49E0-A331-A4183FD9E988}">
      <dgm:prSet/>
      <dgm:spPr/>
      <dgm:t>
        <a:bodyPr/>
        <a:lstStyle/>
        <a:p>
          <a:endParaRPr lang="en-US"/>
        </a:p>
      </dgm:t>
    </dgm:pt>
    <dgm:pt modelId="{1382C661-1E8F-43F3-8125-34886BD6F14F}">
      <dgm:prSet custT="1"/>
      <dgm:spPr/>
      <dgm:t>
        <a:bodyPr/>
        <a:lstStyle/>
        <a:p>
          <a:r>
            <a:rPr lang="fa-IR" sz="1800" dirty="0" smtClean="0">
              <a:cs typeface="B Koodak" pitchFamily="2" charset="-78"/>
            </a:rPr>
            <a:t>خانم </a:t>
          </a:r>
          <a:r>
            <a:rPr lang="fa-IR" sz="1800" dirty="0" smtClean="0">
              <a:cs typeface="B Koodak" pitchFamily="2" charset="-78"/>
            </a:rPr>
            <a:t>بهادر</a:t>
          </a:r>
          <a:endParaRPr lang="en-US" sz="1800" dirty="0">
            <a:cs typeface="B Koodak" pitchFamily="2" charset="-78"/>
          </a:endParaRPr>
        </a:p>
      </dgm:t>
    </dgm:pt>
    <dgm:pt modelId="{3E33CDAC-7F77-48ED-8DF3-B49F39EF6F8A}" type="parTrans" cxnId="{1304F6A4-8C5F-477A-8C23-F856C675E2BC}">
      <dgm:prSet/>
      <dgm:spPr/>
      <dgm:t>
        <a:bodyPr/>
        <a:lstStyle/>
        <a:p>
          <a:endParaRPr lang="en-US"/>
        </a:p>
      </dgm:t>
    </dgm:pt>
    <dgm:pt modelId="{4F086340-B999-4CC2-A910-BD08B58ECB0D}" type="sibTrans" cxnId="{1304F6A4-8C5F-477A-8C23-F856C675E2BC}">
      <dgm:prSet/>
      <dgm:spPr/>
      <dgm:t>
        <a:bodyPr/>
        <a:lstStyle/>
        <a:p>
          <a:endParaRPr lang="en-US"/>
        </a:p>
      </dgm:t>
    </dgm:pt>
    <dgm:pt modelId="{643CC54E-1600-4B36-8D0B-746622D5EC92}">
      <dgm:prSet custT="1"/>
      <dgm:spPr/>
      <dgm:t>
        <a:bodyPr/>
        <a:lstStyle/>
        <a:p>
          <a:r>
            <a:rPr lang="fa-IR" sz="1800" dirty="0" smtClean="0">
              <a:cs typeface="B Koodak" pitchFamily="2" charset="-78"/>
            </a:rPr>
            <a:t>خانم رضائی</a:t>
          </a:r>
          <a:endParaRPr lang="en-US" sz="1800" dirty="0">
            <a:cs typeface="B Koodak" pitchFamily="2" charset="-78"/>
          </a:endParaRPr>
        </a:p>
      </dgm:t>
    </dgm:pt>
    <dgm:pt modelId="{2800A725-1FF1-4A75-997D-D1C5A2B2BE5F}" type="parTrans" cxnId="{8864430A-9186-4FBB-A570-20476763A941}">
      <dgm:prSet/>
      <dgm:spPr/>
      <dgm:t>
        <a:bodyPr/>
        <a:lstStyle/>
        <a:p>
          <a:endParaRPr lang="en-US"/>
        </a:p>
      </dgm:t>
    </dgm:pt>
    <dgm:pt modelId="{CCBAFD85-56DC-4AFB-99E2-9C0A9E2D6860}" type="sibTrans" cxnId="{8864430A-9186-4FBB-A570-20476763A941}">
      <dgm:prSet/>
      <dgm:spPr/>
      <dgm:t>
        <a:bodyPr/>
        <a:lstStyle/>
        <a:p>
          <a:endParaRPr lang="en-US"/>
        </a:p>
      </dgm:t>
    </dgm:pt>
    <dgm:pt modelId="{DE2F2FE5-7FA6-4BA3-B9B7-365E3A3FE4C5}">
      <dgm:prSet custT="1"/>
      <dgm:spPr/>
      <dgm:t>
        <a:bodyPr/>
        <a:lstStyle/>
        <a:p>
          <a:r>
            <a:rPr lang="fa-IR" sz="1400" dirty="0" smtClean="0">
              <a:cs typeface="B Koodak" pitchFamily="2" charset="-78"/>
            </a:rPr>
            <a:t>خانم صالحی نژاد</a:t>
          </a:r>
          <a:endParaRPr lang="en-US" sz="1400" dirty="0">
            <a:cs typeface="B Koodak" pitchFamily="2" charset="-78"/>
          </a:endParaRPr>
        </a:p>
      </dgm:t>
    </dgm:pt>
    <dgm:pt modelId="{77C90ECE-69E2-4FFB-9512-A5F6950DC330}" type="parTrans" cxnId="{CCB46C46-3B96-4C13-92B0-3205FE99DE5B}">
      <dgm:prSet/>
      <dgm:spPr/>
      <dgm:t>
        <a:bodyPr/>
        <a:lstStyle/>
        <a:p>
          <a:endParaRPr lang="en-US"/>
        </a:p>
      </dgm:t>
    </dgm:pt>
    <dgm:pt modelId="{FBF1DE44-22F0-439B-BAEA-EE64C52F17E1}" type="sibTrans" cxnId="{CCB46C46-3B96-4C13-92B0-3205FE99DE5B}">
      <dgm:prSet/>
      <dgm:spPr/>
      <dgm:t>
        <a:bodyPr/>
        <a:lstStyle/>
        <a:p>
          <a:endParaRPr lang="en-US"/>
        </a:p>
      </dgm:t>
    </dgm:pt>
    <dgm:pt modelId="{0AA29610-BDAE-49B7-8E27-A8F527B331C0}">
      <dgm:prSet custT="1"/>
      <dgm:spPr/>
      <dgm:t>
        <a:bodyPr/>
        <a:lstStyle/>
        <a:p>
          <a:r>
            <a:rPr lang="fa-IR" sz="1800" dirty="0" smtClean="0">
              <a:cs typeface="B Koodak" pitchFamily="2" charset="-78"/>
            </a:rPr>
            <a:t>خانم تات</a:t>
          </a:r>
          <a:endParaRPr lang="en-US" sz="1800" dirty="0">
            <a:cs typeface="B Koodak" pitchFamily="2" charset="-78"/>
          </a:endParaRPr>
        </a:p>
      </dgm:t>
    </dgm:pt>
    <dgm:pt modelId="{9EC8FDE1-F72B-427D-B66D-C445650B59F2}" type="parTrans" cxnId="{C60DCE2F-847A-45CC-BEEC-E8E0C773EFC6}">
      <dgm:prSet/>
      <dgm:spPr/>
      <dgm:t>
        <a:bodyPr/>
        <a:lstStyle/>
        <a:p>
          <a:endParaRPr lang="en-US"/>
        </a:p>
      </dgm:t>
    </dgm:pt>
    <dgm:pt modelId="{8F6CE658-E177-4006-B629-44FB5251EDB5}" type="sibTrans" cxnId="{C60DCE2F-847A-45CC-BEEC-E8E0C773EFC6}">
      <dgm:prSet/>
      <dgm:spPr/>
      <dgm:t>
        <a:bodyPr/>
        <a:lstStyle/>
        <a:p>
          <a:endParaRPr lang="en-US"/>
        </a:p>
      </dgm:t>
    </dgm:pt>
    <dgm:pt modelId="{8199A591-CB64-4814-A8E5-C440C12A1EE6}">
      <dgm:prSet custT="1"/>
      <dgm:spPr/>
      <dgm:t>
        <a:bodyPr/>
        <a:lstStyle/>
        <a:p>
          <a:r>
            <a:rPr lang="fa-IR" sz="1800" dirty="0" smtClean="0">
              <a:cs typeface="B Koodak" pitchFamily="2" charset="-78"/>
            </a:rPr>
            <a:t>خانم ناصحی</a:t>
          </a:r>
          <a:endParaRPr lang="en-US" sz="1800" dirty="0">
            <a:cs typeface="B Koodak" pitchFamily="2" charset="-78"/>
          </a:endParaRPr>
        </a:p>
      </dgm:t>
    </dgm:pt>
    <dgm:pt modelId="{7B9A9BAA-3B6B-45CB-9533-68E9F9B475C4}" type="parTrans" cxnId="{C590E472-9C9B-4819-8A09-9420D49F576C}">
      <dgm:prSet/>
      <dgm:spPr/>
      <dgm:t>
        <a:bodyPr/>
        <a:lstStyle/>
        <a:p>
          <a:endParaRPr lang="en-US"/>
        </a:p>
      </dgm:t>
    </dgm:pt>
    <dgm:pt modelId="{CF9EAA26-7671-4845-8ED7-2F8FF970B145}" type="sibTrans" cxnId="{C590E472-9C9B-4819-8A09-9420D49F576C}">
      <dgm:prSet/>
      <dgm:spPr/>
      <dgm:t>
        <a:bodyPr/>
        <a:lstStyle/>
        <a:p>
          <a:endParaRPr lang="en-US"/>
        </a:p>
      </dgm:t>
    </dgm:pt>
    <dgm:pt modelId="{C3150B8C-40C7-497C-A489-C349C5E67063}">
      <dgm:prSet custT="1"/>
      <dgm:spPr/>
      <dgm:t>
        <a:bodyPr/>
        <a:lstStyle/>
        <a:p>
          <a:r>
            <a:rPr lang="fa-IR" sz="1800" dirty="0" smtClean="0">
              <a:cs typeface="B Koodak" pitchFamily="2" charset="-78"/>
            </a:rPr>
            <a:t>خانم صادقی</a:t>
          </a:r>
          <a:endParaRPr lang="en-US" sz="1800" dirty="0">
            <a:cs typeface="B Koodak" pitchFamily="2" charset="-78"/>
          </a:endParaRPr>
        </a:p>
      </dgm:t>
    </dgm:pt>
    <dgm:pt modelId="{9C09A4EB-826E-4AB9-BEDB-213FD1BE2C3F}" type="sibTrans" cxnId="{A04E128E-9792-4326-88CE-0185754343E9}">
      <dgm:prSet/>
      <dgm:spPr/>
      <dgm:t>
        <a:bodyPr/>
        <a:lstStyle/>
        <a:p>
          <a:endParaRPr lang="en-US"/>
        </a:p>
      </dgm:t>
    </dgm:pt>
    <dgm:pt modelId="{116FEE47-A010-4C4C-907D-2051C8E300AB}" type="parTrans" cxnId="{A04E128E-9792-4326-88CE-0185754343E9}">
      <dgm:prSet/>
      <dgm:spPr/>
      <dgm:t>
        <a:bodyPr/>
        <a:lstStyle/>
        <a:p>
          <a:endParaRPr lang="en-US"/>
        </a:p>
      </dgm:t>
    </dgm:pt>
    <dgm:pt modelId="{44558E28-9255-4969-A0A6-DEE0B9FDF613}" type="pres">
      <dgm:prSet presAssocID="{D4BCD29F-FFF8-48A9-85D0-8D202FF5AE90}" presName="Name0" presStyleCnt="0">
        <dgm:presLayoutVars>
          <dgm:chMax/>
          <dgm:chPref/>
          <dgm:dir val="rev"/>
        </dgm:presLayoutVars>
      </dgm:prSet>
      <dgm:spPr/>
      <dgm:t>
        <a:bodyPr/>
        <a:lstStyle/>
        <a:p>
          <a:endParaRPr lang="en-US"/>
        </a:p>
      </dgm:t>
    </dgm:pt>
    <dgm:pt modelId="{32511E95-7E86-42EC-A550-339A10E4A683}" type="pres">
      <dgm:prSet presAssocID="{68727934-8A80-4880-983C-6D7B9FCB3E52}" presName="composite" presStyleCnt="0">
        <dgm:presLayoutVars>
          <dgm:chMax val="1"/>
          <dgm:chPref val="1"/>
        </dgm:presLayoutVars>
      </dgm:prSet>
      <dgm:spPr/>
    </dgm:pt>
    <dgm:pt modelId="{E6D58DE0-18C7-439A-AF4F-614B1AC6CA83}" type="pres">
      <dgm:prSet presAssocID="{68727934-8A80-4880-983C-6D7B9FCB3E52}" presName="Accent" presStyleLbl="trAlignAcc1" presStyleIdx="0" presStyleCnt="12">
        <dgm:presLayoutVars>
          <dgm:chMax val="0"/>
          <dgm:chPref val="0"/>
        </dgm:presLayoutVars>
      </dgm:prSet>
      <dgm:spPr/>
    </dgm:pt>
    <dgm:pt modelId="{0103914B-C738-4974-B821-952919D4CFAA}" type="pres">
      <dgm:prSet presAssocID="{68727934-8A80-4880-983C-6D7B9FCB3E52}" presName="Image" presStyleLbl="alignImgPlace1" presStyleIdx="0" presStyleCnt="1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6A390FC-B9B0-48AA-A29F-3B30B229D075}" type="pres">
      <dgm:prSet presAssocID="{68727934-8A80-4880-983C-6D7B9FCB3E52}" presName="ChildComposite" presStyleCnt="0"/>
      <dgm:spPr/>
    </dgm:pt>
    <dgm:pt modelId="{A362C885-6823-48FE-AB7A-86643E79E8F7}" type="pres">
      <dgm:prSet presAssocID="{68727934-8A80-4880-983C-6D7B9FCB3E52}" presName="Child" presStyleLbl="node1" presStyleIdx="0" presStyleCnt="0">
        <dgm:presLayoutVars>
          <dgm:chMax val="0"/>
          <dgm:chPref val="0"/>
          <dgm:bulletEnabled val="1"/>
        </dgm:presLayoutVars>
      </dgm:prSet>
      <dgm:spPr/>
    </dgm:pt>
    <dgm:pt modelId="{D25745F3-4013-467C-99EB-69C7D7F9C1F0}" type="pres">
      <dgm:prSet presAssocID="{68727934-8A80-4880-983C-6D7B9FCB3E52}" presName="Parent" presStyleLbl="revTx" presStyleIdx="0" presStyleCnt="12" custLinFactNeighborY="16185">
        <dgm:presLayoutVars>
          <dgm:chMax val="1"/>
          <dgm:chPref val="0"/>
          <dgm:bulletEnabled val="1"/>
        </dgm:presLayoutVars>
      </dgm:prSet>
      <dgm:spPr/>
      <dgm:t>
        <a:bodyPr/>
        <a:lstStyle/>
        <a:p>
          <a:endParaRPr lang="en-US"/>
        </a:p>
      </dgm:t>
    </dgm:pt>
    <dgm:pt modelId="{AFDF9CE6-8BED-49B5-958A-29EC0223982C}" type="pres">
      <dgm:prSet presAssocID="{080AFA89-2B9C-4157-9D8F-0725554B2378}" presName="sibTrans" presStyleCnt="0"/>
      <dgm:spPr/>
    </dgm:pt>
    <dgm:pt modelId="{54A4CB80-7936-40A9-A2F4-9988075D7BA8}" type="pres">
      <dgm:prSet presAssocID="{32E1D4FB-6548-4979-805C-A3574654F591}" presName="composite" presStyleCnt="0">
        <dgm:presLayoutVars>
          <dgm:chMax val="1"/>
          <dgm:chPref val="1"/>
        </dgm:presLayoutVars>
      </dgm:prSet>
      <dgm:spPr/>
    </dgm:pt>
    <dgm:pt modelId="{99765AE7-16D2-4159-AF9B-BA8EE3BFEEBE}" type="pres">
      <dgm:prSet presAssocID="{32E1D4FB-6548-4979-805C-A3574654F591}" presName="Accent" presStyleLbl="trAlignAcc1" presStyleIdx="1" presStyleCnt="12">
        <dgm:presLayoutVars>
          <dgm:chMax val="0"/>
          <dgm:chPref val="0"/>
        </dgm:presLayoutVars>
      </dgm:prSet>
      <dgm:spPr/>
    </dgm:pt>
    <dgm:pt modelId="{39D6B5AF-2C75-40BA-9448-3F45B682A490}" type="pres">
      <dgm:prSet presAssocID="{32E1D4FB-6548-4979-805C-A3574654F591}" presName="Image" presStyleLbl="alignImgPlace1" presStyleIdx="1" presStyleCnt="12">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0EC3297-39F1-4BC3-A04D-C14D84F855DA}" type="pres">
      <dgm:prSet presAssocID="{32E1D4FB-6548-4979-805C-A3574654F591}" presName="ChildComposite" presStyleCnt="0"/>
      <dgm:spPr/>
    </dgm:pt>
    <dgm:pt modelId="{7306C8CA-AF54-4016-8E29-A9CEE5EE511A}" type="pres">
      <dgm:prSet presAssocID="{32E1D4FB-6548-4979-805C-A3574654F591}" presName="Child" presStyleLbl="node1" presStyleIdx="0" presStyleCnt="0">
        <dgm:presLayoutVars>
          <dgm:chMax val="0"/>
          <dgm:chPref val="0"/>
          <dgm:bulletEnabled val="1"/>
        </dgm:presLayoutVars>
      </dgm:prSet>
      <dgm:spPr/>
      <dgm:t>
        <a:bodyPr/>
        <a:lstStyle/>
        <a:p>
          <a:endParaRPr lang="en-US"/>
        </a:p>
      </dgm:t>
    </dgm:pt>
    <dgm:pt modelId="{22D4006E-E7F5-4BAF-B9C1-E4A4CB844C8D}" type="pres">
      <dgm:prSet presAssocID="{32E1D4FB-6548-4979-805C-A3574654F591}" presName="Parent" presStyleLbl="revTx" presStyleIdx="1" presStyleCnt="12">
        <dgm:presLayoutVars>
          <dgm:chMax val="1"/>
          <dgm:chPref val="0"/>
          <dgm:bulletEnabled val="1"/>
        </dgm:presLayoutVars>
      </dgm:prSet>
      <dgm:spPr/>
      <dgm:t>
        <a:bodyPr/>
        <a:lstStyle/>
        <a:p>
          <a:endParaRPr lang="en-US"/>
        </a:p>
      </dgm:t>
    </dgm:pt>
    <dgm:pt modelId="{9CC44531-E306-4DBB-840D-3FBDBF4C3631}" type="pres">
      <dgm:prSet presAssocID="{9EDDE57B-6DCA-4C54-8A45-A50F2DA019ED}" presName="sibTrans" presStyleCnt="0"/>
      <dgm:spPr/>
    </dgm:pt>
    <dgm:pt modelId="{8758C00F-A17A-42A2-90A9-793F033F5F52}" type="pres">
      <dgm:prSet presAssocID="{2D658411-4F2E-4E23-99D1-19A175128843}" presName="composite" presStyleCnt="0">
        <dgm:presLayoutVars>
          <dgm:chMax val="1"/>
          <dgm:chPref val="1"/>
        </dgm:presLayoutVars>
      </dgm:prSet>
      <dgm:spPr/>
    </dgm:pt>
    <dgm:pt modelId="{4C76EFB0-BB3B-48E4-B58D-98C4CE33EC03}" type="pres">
      <dgm:prSet presAssocID="{2D658411-4F2E-4E23-99D1-19A175128843}" presName="Accent" presStyleLbl="trAlignAcc1" presStyleIdx="2" presStyleCnt="12">
        <dgm:presLayoutVars>
          <dgm:chMax val="0"/>
          <dgm:chPref val="0"/>
        </dgm:presLayoutVars>
      </dgm:prSet>
      <dgm:spPr/>
    </dgm:pt>
    <dgm:pt modelId="{D0E23A58-E941-45FB-8F4C-5A51EDCE765E}" type="pres">
      <dgm:prSet presAssocID="{2D658411-4F2E-4E23-99D1-19A175128843}" presName="Image" presStyleLbl="alignImgPlace1" presStyleIdx="2" presStyleCnt="12">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C3319D-D738-4FE0-8749-CB1F9D3ECAA0}" type="pres">
      <dgm:prSet presAssocID="{2D658411-4F2E-4E23-99D1-19A175128843}" presName="ChildComposite" presStyleCnt="0"/>
      <dgm:spPr/>
    </dgm:pt>
    <dgm:pt modelId="{9B1227C2-0E16-4666-8B81-4CFB058B3521}" type="pres">
      <dgm:prSet presAssocID="{2D658411-4F2E-4E23-99D1-19A175128843}" presName="Child" presStyleLbl="node1" presStyleIdx="0" presStyleCnt="0">
        <dgm:presLayoutVars>
          <dgm:chMax val="0"/>
          <dgm:chPref val="0"/>
          <dgm:bulletEnabled val="1"/>
        </dgm:presLayoutVars>
      </dgm:prSet>
      <dgm:spPr/>
      <dgm:t>
        <a:bodyPr/>
        <a:lstStyle/>
        <a:p>
          <a:endParaRPr lang="en-US"/>
        </a:p>
      </dgm:t>
    </dgm:pt>
    <dgm:pt modelId="{2B3EA66F-E0EA-45A3-B2E0-267CE85CC8E6}" type="pres">
      <dgm:prSet presAssocID="{2D658411-4F2E-4E23-99D1-19A175128843}" presName="Parent" presStyleLbl="revTx" presStyleIdx="2" presStyleCnt="12">
        <dgm:presLayoutVars>
          <dgm:chMax val="1"/>
          <dgm:chPref val="0"/>
          <dgm:bulletEnabled val="1"/>
        </dgm:presLayoutVars>
      </dgm:prSet>
      <dgm:spPr/>
      <dgm:t>
        <a:bodyPr/>
        <a:lstStyle/>
        <a:p>
          <a:endParaRPr lang="en-US"/>
        </a:p>
      </dgm:t>
    </dgm:pt>
    <dgm:pt modelId="{8CA40351-AE8B-4B01-B21D-B49563AAB110}" type="pres">
      <dgm:prSet presAssocID="{566261F1-F6AB-4028-9755-89DF686F2B36}" presName="sibTrans" presStyleCnt="0"/>
      <dgm:spPr/>
    </dgm:pt>
    <dgm:pt modelId="{4E99DCD7-9E70-4F2A-8C9F-781240115B50}" type="pres">
      <dgm:prSet presAssocID="{C3150B8C-40C7-497C-A489-C349C5E67063}" presName="composite" presStyleCnt="0">
        <dgm:presLayoutVars>
          <dgm:chMax val="1"/>
          <dgm:chPref val="1"/>
        </dgm:presLayoutVars>
      </dgm:prSet>
      <dgm:spPr/>
    </dgm:pt>
    <dgm:pt modelId="{FEF3398F-20B4-4B63-8245-9ADA9779F827}" type="pres">
      <dgm:prSet presAssocID="{C3150B8C-40C7-497C-A489-C349C5E67063}" presName="Accent" presStyleLbl="trAlignAcc1" presStyleIdx="3" presStyleCnt="12">
        <dgm:presLayoutVars>
          <dgm:chMax val="0"/>
          <dgm:chPref val="0"/>
        </dgm:presLayoutVars>
      </dgm:prSet>
      <dgm:spPr/>
    </dgm:pt>
    <dgm:pt modelId="{E56D9D67-01B9-41CF-AC04-EC5C84B1AE76}" type="pres">
      <dgm:prSet presAssocID="{C3150B8C-40C7-497C-A489-C349C5E67063}" presName="Image" presStyleLbl="alignImgPlace1" presStyleIdx="3" presStyleCnt="12">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B991F85-FE06-4858-A9F3-81EFD7E36454}" type="pres">
      <dgm:prSet presAssocID="{C3150B8C-40C7-497C-A489-C349C5E67063}" presName="ChildComposite" presStyleCnt="0"/>
      <dgm:spPr/>
    </dgm:pt>
    <dgm:pt modelId="{370482AF-F99D-4C74-A3F0-84E25E1C634D}" type="pres">
      <dgm:prSet presAssocID="{C3150B8C-40C7-497C-A489-C349C5E67063}" presName="Child" presStyleLbl="node1" presStyleIdx="0" presStyleCnt="0">
        <dgm:presLayoutVars>
          <dgm:chMax val="0"/>
          <dgm:chPref val="0"/>
          <dgm:bulletEnabled val="1"/>
        </dgm:presLayoutVars>
      </dgm:prSet>
      <dgm:spPr/>
    </dgm:pt>
    <dgm:pt modelId="{A3E838BB-1FE7-4DCC-843E-B128282A3B15}" type="pres">
      <dgm:prSet presAssocID="{C3150B8C-40C7-497C-A489-C349C5E67063}" presName="Parent" presStyleLbl="revTx" presStyleIdx="3" presStyleCnt="12">
        <dgm:presLayoutVars>
          <dgm:chMax val="1"/>
          <dgm:chPref val="0"/>
          <dgm:bulletEnabled val="1"/>
        </dgm:presLayoutVars>
      </dgm:prSet>
      <dgm:spPr/>
      <dgm:t>
        <a:bodyPr/>
        <a:lstStyle/>
        <a:p>
          <a:endParaRPr lang="en-US"/>
        </a:p>
      </dgm:t>
    </dgm:pt>
    <dgm:pt modelId="{9D8FC00B-D5AD-49A0-A6EE-6218FC25E845}" type="pres">
      <dgm:prSet presAssocID="{9C09A4EB-826E-4AB9-BEDB-213FD1BE2C3F}" presName="sibTrans" presStyleCnt="0"/>
      <dgm:spPr/>
    </dgm:pt>
    <dgm:pt modelId="{C464319F-D032-4517-AE23-19D55C6104B2}" type="pres">
      <dgm:prSet presAssocID="{8199A591-CB64-4814-A8E5-C440C12A1EE6}" presName="composite" presStyleCnt="0">
        <dgm:presLayoutVars>
          <dgm:chMax val="1"/>
          <dgm:chPref val="1"/>
        </dgm:presLayoutVars>
      </dgm:prSet>
      <dgm:spPr/>
    </dgm:pt>
    <dgm:pt modelId="{A06D8CE0-5595-4A13-99BC-790909555F96}" type="pres">
      <dgm:prSet presAssocID="{8199A591-CB64-4814-A8E5-C440C12A1EE6}" presName="Accent" presStyleLbl="trAlignAcc1" presStyleIdx="4" presStyleCnt="12">
        <dgm:presLayoutVars>
          <dgm:chMax val="0"/>
          <dgm:chPref val="0"/>
        </dgm:presLayoutVars>
      </dgm:prSet>
      <dgm:spPr/>
    </dgm:pt>
    <dgm:pt modelId="{9EB98782-834D-4153-90BD-AF67F509E5B0}" type="pres">
      <dgm:prSet presAssocID="{8199A591-CB64-4814-A8E5-C440C12A1EE6}" presName="Image" presStyleLbl="alignImgPlace1" presStyleIdx="4" presStyleCnt="12">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F1DEE7-5510-48F1-9527-404159FDAC81}" type="pres">
      <dgm:prSet presAssocID="{8199A591-CB64-4814-A8E5-C440C12A1EE6}" presName="ChildComposite" presStyleCnt="0"/>
      <dgm:spPr/>
    </dgm:pt>
    <dgm:pt modelId="{F0FEB1F4-6C55-496B-A326-62C2B020E32B}" type="pres">
      <dgm:prSet presAssocID="{8199A591-CB64-4814-A8E5-C440C12A1EE6}" presName="Child" presStyleLbl="node1" presStyleIdx="0" presStyleCnt="0">
        <dgm:presLayoutVars>
          <dgm:chMax val="0"/>
          <dgm:chPref val="0"/>
          <dgm:bulletEnabled val="1"/>
        </dgm:presLayoutVars>
      </dgm:prSet>
      <dgm:spPr/>
    </dgm:pt>
    <dgm:pt modelId="{E42639B6-D9FE-4A9E-B69A-39550C8358AC}" type="pres">
      <dgm:prSet presAssocID="{8199A591-CB64-4814-A8E5-C440C12A1EE6}" presName="Parent" presStyleLbl="revTx" presStyleIdx="4" presStyleCnt="12">
        <dgm:presLayoutVars>
          <dgm:chMax val="1"/>
          <dgm:chPref val="0"/>
          <dgm:bulletEnabled val="1"/>
        </dgm:presLayoutVars>
      </dgm:prSet>
      <dgm:spPr/>
      <dgm:t>
        <a:bodyPr/>
        <a:lstStyle/>
        <a:p>
          <a:endParaRPr lang="en-US"/>
        </a:p>
      </dgm:t>
    </dgm:pt>
    <dgm:pt modelId="{C58DEA15-32FB-4667-9352-FE65911D7C60}" type="pres">
      <dgm:prSet presAssocID="{CF9EAA26-7671-4845-8ED7-2F8FF970B145}" presName="sibTrans" presStyleCnt="0"/>
      <dgm:spPr/>
    </dgm:pt>
    <dgm:pt modelId="{2D91386F-5E34-4BC6-9642-E7E54E01E60B}" type="pres">
      <dgm:prSet presAssocID="{E6FAA5C6-3659-466F-A754-7587CC4A5051}" presName="composite" presStyleCnt="0">
        <dgm:presLayoutVars>
          <dgm:chMax val="1"/>
          <dgm:chPref val="1"/>
        </dgm:presLayoutVars>
      </dgm:prSet>
      <dgm:spPr/>
    </dgm:pt>
    <dgm:pt modelId="{E7A5C471-3AF3-4B95-B881-31AB192F81F1}" type="pres">
      <dgm:prSet presAssocID="{E6FAA5C6-3659-466F-A754-7587CC4A5051}" presName="Accent" presStyleLbl="trAlignAcc1" presStyleIdx="5" presStyleCnt="12">
        <dgm:presLayoutVars>
          <dgm:chMax val="0"/>
          <dgm:chPref val="0"/>
        </dgm:presLayoutVars>
      </dgm:prSet>
      <dgm:spPr/>
    </dgm:pt>
    <dgm:pt modelId="{9784FE2D-3116-42A3-A99C-C5AACDB176EA}" type="pres">
      <dgm:prSet presAssocID="{E6FAA5C6-3659-466F-A754-7587CC4A5051}" presName="Image" presStyleLbl="alignImgPlace1" presStyleIdx="5" presStyleCnt="12">
        <dgm:presLayoutVars>
          <dgm:chMax val="0"/>
          <dgm:chPref val="0"/>
        </dgm:presLayoutVars>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t="-7000" b="-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B837335-4ED0-4F2D-A37A-8C6BF43D3F31}" type="pres">
      <dgm:prSet presAssocID="{E6FAA5C6-3659-466F-A754-7587CC4A5051}" presName="ChildComposite" presStyleCnt="0"/>
      <dgm:spPr/>
    </dgm:pt>
    <dgm:pt modelId="{B736B91E-F398-4296-B9FD-BA79953D78F0}" type="pres">
      <dgm:prSet presAssocID="{E6FAA5C6-3659-466F-A754-7587CC4A5051}" presName="Child" presStyleLbl="node1" presStyleIdx="0" presStyleCnt="0">
        <dgm:presLayoutVars>
          <dgm:chMax val="0"/>
          <dgm:chPref val="0"/>
          <dgm:bulletEnabled val="1"/>
        </dgm:presLayoutVars>
      </dgm:prSet>
      <dgm:spPr/>
      <dgm:t>
        <a:bodyPr/>
        <a:lstStyle/>
        <a:p>
          <a:endParaRPr lang="en-US"/>
        </a:p>
      </dgm:t>
    </dgm:pt>
    <dgm:pt modelId="{E5D779AB-2421-46A2-BCBA-F14EC8EC0699}" type="pres">
      <dgm:prSet presAssocID="{E6FAA5C6-3659-466F-A754-7587CC4A5051}" presName="Parent" presStyleLbl="revTx" presStyleIdx="5" presStyleCnt="12" custScaleX="111385">
        <dgm:presLayoutVars>
          <dgm:chMax val="1"/>
          <dgm:chPref val="0"/>
          <dgm:bulletEnabled val="1"/>
        </dgm:presLayoutVars>
      </dgm:prSet>
      <dgm:spPr/>
      <dgm:t>
        <a:bodyPr/>
        <a:lstStyle/>
        <a:p>
          <a:endParaRPr lang="en-US"/>
        </a:p>
      </dgm:t>
    </dgm:pt>
    <dgm:pt modelId="{8F65E922-2D98-4A2F-A267-C63BFFF675C3}" type="pres">
      <dgm:prSet presAssocID="{94219415-09D0-4B7C-89FB-E87855DF8455}" presName="sibTrans" presStyleCnt="0"/>
      <dgm:spPr/>
    </dgm:pt>
    <dgm:pt modelId="{3C008F0D-9E06-4D4C-9473-6BFC03C7FAA0}" type="pres">
      <dgm:prSet presAssocID="{FEB28234-5BCC-4254-B2BD-D205824029BA}" presName="composite" presStyleCnt="0">
        <dgm:presLayoutVars>
          <dgm:chMax val="1"/>
          <dgm:chPref val="1"/>
        </dgm:presLayoutVars>
      </dgm:prSet>
      <dgm:spPr/>
    </dgm:pt>
    <dgm:pt modelId="{81709781-7EB1-47A7-9059-B7F53D2981B4}" type="pres">
      <dgm:prSet presAssocID="{FEB28234-5BCC-4254-B2BD-D205824029BA}" presName="Accent" presStyleLbl="trAlignAcc1" presStyleIdx="6" presStyleCnt="12">
        <dgm:presLayoutVars>
          <dgm:chMax val="0"/>
          <dgm:chPref val="0"/>
        </dgm:presLayoutVars>
      </dgm:prSet>
      <dgm:spPr/>
    </dgm:pt>
    <dgm:pt modelId="{A33F1A52-60AD-42AA-A618-7E7779115510}" type="pres">
      <dgm:prSet presAssocID="{FEB28234-5BCC-4254-B2BD-D205824029BA}" presName="Image" presStyleLbl="alignImgPlace1" presStyleIdx="6" presStyleCnt="12">
        <dgm:presLayoutVars>
          <dgm:chMax val="0"/>
          <dgm:chPref val="0"/>
        </dgm:presLayoutVars>
      </dgm:prSet>
      <dgm:spPr>
        <a:blipFill>
          <a:blip xmlns:r="http://schemas.openxmlformats.org/officeDocument/2006/relationships" r:embed="rId13">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7E7AEA3E-CFCB-4B15-8386-1EF042185475}" type="pres">
      <dgm:prSet presAssocID="{FEB28234-5BCC-4254-B2BD-D205824029BA}" presName="ChildComposite" presStyleCnt="0"/>
      <dgm:spPr/>
    </dgm:pt>
    <dgm:pt modelId="{6C1835C7-4104-4C77-A8A8-B397C14AFE80}" type="pres">
      <dgm:prSet presAssocID="{FEB28234-5BCC-4254-B2BD-D205824029BA}" presName="Child" presStyleLbl="node1" presStyleIdx="0" presStyleCnt="0">
        <dgm:presLayoutVars>
          <dgm:chMax val="0"/>
          <dgm:chPref val="0"/>
          <dgm:bulletEnabled val="1"/>
        </dgm:presLayoutVars>
      </dgm:prSet>
      <dgm:spPr/>
    </dgm:pt>
    <dgm:pt modelId="{E6499502-887E-443E-8EB7-049BA7A4ACFB}" type="pres">
      <dgm:prSet presAssocID="{FEB28234-5BCC-4254-B2BD-D205824029BA}" presName="Parent" presStyleLbl="revTx" presStyleIdx="6" presStyleCnt="12">
        <dgm:presLayoutVars>
          <dgm:chMax val="1"/>
          <dgm:chPref val="0"/>
          <dgm:bulletEnabled val="1"/>
        </dgm:presLayoutVars>
      </dgm:prSet>
      <dgm:spPr/>
      <dgm:t>
        <a:bodyPr/>
        <a:lstStyle/>
        <a:p>
          <a:endParaRPr lang="en-US"/>
        </a:p>
      </dgm:t>
    </dgm:pt>
    <dgm:pt modelId="{9A503CC7-884F-4B40-A878-711AEF3E924F}" type="pres">
      <dgm:prSet presAssocID="{478C87B7-1E9C-46E8-B9BA-09F5DE0BF55C}" presName="sibTrans" presStyleCnt="0"/>
      <dgm:spPr/>
    </dgm:pt>
    <dgm:pt modelId="{98354AA3-1451-45D7-B4CC-EED73C481A6D}" type="pres">
      <dgm:prSet presAssocID="{1382C661-1E8F-43F3-8125-34886BD6F14F}" presName="composite" presStyleCnt="0">
        <dgm:presLayoutVars>
          <dgm:chMax val="1"/>
          <dgm:chPref val="1"/>
        </dgm:presLayoutVars>
      </dgm:prSet>
      <dgm:spPr/>
    </dgm:pt>
    <dgm:pt modelId="{C61BD9D8-9689-4219-86C6-5EDEEAD1CF22}" type="pres">
      <dgm:prSet presAssocID="{1382C661-1E8F-43F3-8125-34886BD6F14F}" presName="Accent" presStyleLbl="trAlignAcc1" presStyleIdx="7" presStyleCnt="12">
        <dgm:presLayoutVars>
          <dgm:chMax val="0"/>
          <dgm:chPref val="0"/>
        </dgm:presLayoutVars>
      </dgm:prSet>
      <dgm:spPr/>
    </dgm:pt>
    <dgm:pt modelId="{75181D92-FE1E-4C29-84FE-69B36879D0AA}" type="pres">
      <dgm:prSet presAssocID="{1382C661-1E8F-43F3-8125-34886BD6F14F}" presName="Image" presStyleLbl="alignImgPlace1" presStyleIdx="7" presStyleCnt="12">
        <dgm:presLayoutVars>
          <dgm:chMax val="0"/>
          <dgm:chPref val="0"/>
        </dgm:presLayoutVars>
      </dgm:prSet>
      <dgm:spPr>
        <a:blipFill>
          <a:blip xmlns:r="http://schemas.openxmlformats.org/officeDocument/2006/relationships" r:embed="rId15">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D07614C5-0713-4922-83EA-96BE5E16AB7F}" type="pres">
      <dgm:prSet presAssocID="{1382C661-1E8F-43F3-8125-34886BD6F14F}" presName="ChildComposite" presStyleCnt="0"/>
      <dgm:spPr/>
    </dgm:pt>
    <dgm:pt modelId="{9BC5F9C3-6746-4212-B8E8-A326B6D6C004}" type="pres">
      <dgm:prSet presAssocID="{1382C661-1E8F-43F3-8125-34886BD6F14F}" presName="Child" presStyleLbl="node1" presStyleIdx="0" presStyleCnt="0">
        <dgm:presLayoutVars>
          <dgm:chMax val="0"/>
          <dgm:chPref val="0"/>
          <dgm:bulletEnabled val="1"/>
        </dgm:presLayoutVars>
      </dgm:prSet>
      <dgm:spPr/>
    </dgm:pt>
    <dgm:pt modelId="{8905EA30-952C-4441-A7DF-FEC96B75F283}" type="pres">
      <dgm:prSet presAssocID="{1382C661-1E8F-43F3-8125-34886BD6F14F}" presName="Parent" presStyleLbl="revTx" presStyleIdx="7" presStyleCnt="12">
        <dgm:presLayoutVars>
          <dgm:chMax val="1"/>
          <dgm:chPref val="0"/>
          <dgm:bulletEnabled val="1"/>
        </dgm:presLayoutVars>
      </dgm:prSet>
      <dgm:spPr/>
      <dgm:t>
        <a:bodyPr/>
        <a:lstStyle/>
        <a:p>
          <a:endParaRPr lang="en-US"/>
        </a:p>
      </dgm:t>
    </dgm:pt>
    <dgm:pt modelId="{31FB7427-9A5C-488F-B4EC-690CFC6974B8}" type="pres">
      <dgm:prSet presAssocID="{4F086340-B999-4CC2-A910-BD08B58ECB0D}" presName="sibTrans" presStyleCnt="0"/>
      <dgm:spPr/>
    </dgm:pt>
    <dgm:pt modelId="{EDAA1202-8DC0-4283-9ADF-BC3C2D5F630F}" type="pres">
      <dgm:prSet presAssocID="{643CC54E-1600-4B36-8D0B-746622D5EC92}" presName="composite" presStyleCnt="0">
        <dgm:presLayoutVars>
          <dgm:chMax val="1"/>
          <dgm:chPref val="1"/>
        </dgm:presLayoutVars>
      </dgm:prSet>
      <dgm:spPr/>
    </dgm:pt>
    <dgm:pt modelId="{EF226AD3-946D-452B-A611-E8FE008A7638}" type="pres">
      <dgm:prSet presAssocID="{643CC54E-1600-4B36-8D0B-746622D5EC92}" presName="Accent" presStyleLbl="trAlignAcc1" presStyleIdx="8" presStyleCnt="12">
        <dgm:presLayoutVars>
          <dgm:chMax val="0"/>
          <dgm:chPref val="0"/>
        </dgm:presLayoutVars>
      </dgm:prSet>
      <dgm:spPr/>
    </dgm:pt>
    <dgm:pt modelId="{FE7B0049-D121-4E91-927D-8A62903E1ABB}" type="pres">
      <dgm:prSet presAssocID="{643CC54E-1600-4B36-8D0B-746622D5EC92}" presName="Image" presStyleLbl="alignImgPlace1" presStyleIdx="8" presStyleCnt="12">
        <dgm:presLayoutVars>
          <dgm:chMax val="0"/>
          <dgm:chPref val="0"/>
        </dgm:presLayoutVars>
      </dgm:prSet>
      <dgm:spPr>
        <a:blipFill>
          <a:blip xmlns:r="http://schemas.openxmlformats.org/officeDocument/2006/relationships" r:embed="rId17">
            <a:extLst>
              <a:ext uri="{28A0092B-C50C-407E-A947-70E740481C1C}">
                <a14:useLocalDpi xmlns:a14="http://schemas.microsoft.com/office/drawing/2010/main" val="0"/>
              </a:ext>
            </a:extLst>
          </a:blip>
          <a:srcRect/>
          <a:stretch>
            <a:fillRect t="-12000" b="-12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CF0FB1F4-49F0-4394-B547-78A32F424548}" type="pres">
      <dgm:prSet presAssocID="{643CC54E-1600-4B36-8D0B-746622D5EC92}" presName="ChildComposite" presStyleCnt="0"/>
      <dgm:spPr/>
    </dgm:pt>
    <dgm:pt modelId="{EE3EA03E-A39E-4882-8006-5F05623EAD86}" type="pres">
      <dgm:prSet presAssocID="{643CC54E-1600-4B36-8D0B-746622D5EC92}" presName="Child" presStyleLbl="node1" presStyleIdx="0" presStyleCnt="0">
        <dgm:presLayoutVars>
          <dgm:chMax val="0"/>
          <dgm:chPref val="0"/>
          <dgm:bulletEnabled val="1"/>
        </dgm:presLayoutVars>
      </dgm:prSet>
      <dgm:spPr/>
    </dgm:pt>
    <dgm:pt modelId="{78271755-79CF-4959-A651-973E3552F3AE}" type="pres">
      <dgm:prSet presAssocID="{643CC54E-1600-4B36-8D0B-746622D5EC92}" presName="Parent" presStyleLbl="revTx" presStyleIdx="8" presStyleCnt="12">
        <dgm:presLayoutVars>
          <dgm:chMax val="1"/>
          <dgm:chPref val="0"/>
          <dgm:bulletEnabled val="1"/>
        </dgm:presLayoutVars>
      </dgm:prSet>
      <dgm:spPr/>
      <dgm:t>
        <a:bodyPr/>
        <a:lstStyle/>
        <a:p>
          <a:endParaRPr lang="en-US"/>
        </a:p>
      </dgm:t>
    </dgm:pt>
    <dgm:pt modelId="{4475933E-6A44-451A-9F65-76A9510B9DD3}" type="pres">
      <dgm:prSet presAssocID="{CCBAFD85-56DC-4AFB-99E2-9C0A9E2D6860}" presName="sibTrans" presStyleCnt="0"/>
      <dgm:spPr/>
    </dgm:pt>
    <dgm:pt modelId="{F08CD004-67EE-4ED6-B70F-B00993957116}" type="pres">
      <dgm:prSet presAssocID="{DE2F2FE5-7FA6-4BA3-B9B7-365E3A3FE4C5}" presName="composite" presStyleCnt="0">
        <dgm:presLayoutVars>
          <dgm:chMax val="1"/>
          <dgm:chPref val="1"/>
        </dgm:presLayoutVars>
      </dgm:prSet>
      <dgm:spPr/>
    </dgm:pt>
    <dgm:pt modelId="{2BB2E192-98DB-47ED-BF87-99F68985C8C5}" type="pres">
      <dgm:prSet presAssocID="{DE2F2FE5-7FA6-4BA3-B9B7-365E3A3FE4C5}" presName="Accent" presStyleLbl="trAlignAcc1" presStyleIdx="9" presStyleCnt="12">
        <dgm:presLayoutVars>
          <dgm:chMax val="0"/>
          <dgm:chPref val="0"/>
        </dgm:presLayoutVars>
      </dgm:prSet>
      <dgm:spPr/>
    </dgm:pt>
    <dgm:pt modelId="{B9389DFD-3630-47CA-A6E0-D835C7D08188}" type="pres">
      <dgm:prSet presAssocID="{DE2F2FE5-7FA6-4BA3-B9B7-365E3A3FE4C5}" presName="Image" presStyleLbl="alignImgPlace1" presStyleIdx="9" presStyleCnt="12">
        <dgm:presLayoutVars>
          <dgm:chMax val="0"/>
          <dgm:chPref val="0"/>
        </dgm:presLayoutVars>
      </dgm:prSet>
      <dgm:spPr>
        <a:blipFill>
          <a:blip xmlns:r="http://schemas.openxmlformats.org/officeDocument/2006/relationships" r:embed="rId19">
            <a:extLst>
              <a:ext uri="{28A0092B-C50C-407E-A947-70E740481C1C}">
                <a14:useLocalDpi xmlns:a14="http://schemas.microsoft.com/office/drawing/2010/main" val="0"/>
              </a:ext>
            </a:extLst>
          </a:blip>
          <a:srcRect/>
          <a:stretch>
            <a:fillRect t="-3000" b="-3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0" action="ppaction://hlinksldjump"/>
          </dgm14:cNvPr>
        </a:ext>
      </dgm:extLst>
    </dgm:pt>
    <dgm:pt modelId="{E1AAF4DF-4DDD-47FE-8FD6-F88013690041}" type="pres">
      <dgm:prSet presAssocID="{DE2F2FE5-7FA6-4BA3-B9B7-365E3A3FE4C5}" presName="ChildComposite" presStyleCnt="0"/>
      <dgm:spPr/>
    </dgm:pt>
    <dgm:pt modelId="{712F5B0C-2975-42B5-9663-47D66EA072A0}" type="pres">
      <dgm:prSet presAssocID="{DE2F2FE5-7FA6-4BA3-B9B7-365E3A3FE4C5}" presName="Child" presStyleLbl="node1" presStyleIdx="0" presStyleCnt="0">
        <dgm:presLayoutVars>
          <dgm:chMax val="0"/>
          <dgm:chPref val="0"/>
          <dgm:bulletEnabled val="1"/>
        </dgm:presLayoutVars>
      </dgm:prSet>
      <dgm:spPr/>
    </dgm:pt>
    <dgm:pt modelId="{9CF27067-F7A7-4FF9-B3A3-607FA79333F0}" type="pres">
      <dgm:prSet presAssocID="{DE2F2FE5-7FA6-4BA3-B9B7-365E3A3FE4C5}" presName="Parent" presStyleLbl="revTx" presStyleIdx="9" presStyleCnt="12">
        <dgm:presLayoutVars>
          <dgm:chMax val="1"/>
          <dgm:chPref val="0"/>
          <dgm:bulletEnabled val="1"/>
        </dgm:presLayoutVars>
      </dgm:prSet>
      <dgm:spPr/>
      <dgm:t>
        <a:bodyPr/>
        <a:lstStyle/>
        <a:p>
          <a:endParaRPr lang="en-US"/>
        </a:p>
      </dgm:t>
    </dgm:pt>
    <dgm:pt modelId="{7A4AC650-EA82-408B-9405-3D03BADF3961}" type="pres">
      <dgm:prSet presAssocID="{FBF1DE44-22F0-439B-BAEA-EE64C52F17E1}" presName="sibTrans" presStyleCnt="0"/>
      <dgm:spPr/>
    </dgm:pt>
    <dgm:pt modelId="{BA9ADD59-0D60-45EB-9584-5C8506354329}" type="pres">
      <dgm:prSet presAssocID="{086C565F-20B8-48E0-819A-C262483945EE}" presName="composite" presStyleCnt="0">
        <dgm:presLayoutVars>
          <dgm:chMax val="1"/>
          <dgm:chPref val="1"/>
        </dgm:presLayoutVars>
      </dgm:prSet>
      <dgm:spPr/>
    </dgm:pt>
    <dgm:pt modelId="{E8F3FEBA-8056-48E6-86C3-7DD638342169}" type="pres">
      <dgm:prSet presAssocID="{086C565F-20B8-48E0-819A-C262483945EE}" presName="Accent" presStyleLbl="trAlignAcc1" presStyleIdx="10" presStyleCnt="12">
        <dgm:presLayoutVars>
          <dgm:chMax val="0"/>
          <dgm:chPref val="0"/>
        </dgm:presLayoutVars>
      </dgm:prSet>
      <dgm:spPr/>
    </dgm:pt>
    <dgm:pt modelId="{B90E19F3-3698-47DD-AEFD-3429E059D491}" type="pres">
      <dgm:prSet presAssocID="{086C565F-20B8-48E0-819A-C262483945EE}" presName="Image" presStyleLbl="alignImgPlace1" presStyleIdx="10" presStyleCnt="12">
        <dgm:presLayoutVars>
          <dgm:chMax val="0"/>
          <dgm:chPref val="0"/>
        </dgm:presLayoutVars>
      </dgm:prSet>
      <dgm:spPr>
        <a:blipFill>
          <a:blip xmlns:r="http://schemas.openxmlformats.org/officeDocument/2006/relationships" r:embed="rId2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2" action="ppaction://hlinksldjump"/>
          </dgm14:cNvPr>
        </a:ext>
      </dgm:extLst>
    </dgm:pt>
    <dgm:pt modelId="{D5F71EB9-4C7C-4072-B5AB-1537F5262A86}" type="pres">
      <dgm:prSet presAssocID="{086C565F-20B8-48E0-819A-C262483945EE}" presName="ChildComposite" presStyleCnt="0"/>
      <dgm:spPr/>
    </dgm:pt>
    <dgm:pt modelId="{4EE33761-8946-4CB8-8C99-C41E051BA5CA}" type="pres">
      <dgm:prSet presAssocID="{086C565F-20B8-48E0-819A-C262483945EE}" presName="Child" presStyleLbl="node1" presStyleIdx="0" presStyleCnt="0">
        <dgm:presLayoutVars>
          <dgm:chMax val="0"/>
          <dgm:chPref val="0"/>
          <dgm:bulletEnabled val="1"/>
        </dgm:presLayoutVars>
      </dgm:prSet>
      <dgm:spPr/>
    </dgm:pt>
    <dgm:pt modelId="{EBD9BEA7-902D-4D4F-9144-BEE7D77EF47C}" type="pres">
      <dgm:prSet presAssocID="{086C565F-20B8-48E0-819A-C262483945EE}" presName="Parent" presStyleLbl="revTx" presStyleIdx="10" presStyleCnt="12">
        <dgm:presLayoutVars>
          <dgm:chMax val="1"/>
          <dgm:chPref val="0"/>
          <dgm:bulletEnabled val="1"/>
        </dgm:presLayoutVars>
      </dgm:prSet>
      <dgm:spPr/>
      <dgm:t>
        <a:bodyPr/>
        <a:lstStyle/>
        <a:p>
          <a:endParaRPr lang="en-US"/>
        </a:p>
      </dgm:t>
    </dgm:pt>
    <dgm:pt modelId="{B915CAAB-D730-4B38-994B-CDFD9F12C172}" type="pres">
      <dgm:prSet presAssocID="{8FB10644-3A8A-47DF-96DD-2DE137C3A6BD}" presName="sibTrans" presStyleCnt="0"/>
      <dgm:spPr/>
    </dgm:pt>
    <dgm:pt modelId="{72DE7F94-E0F4-4768-8D5D-FB7EE3FCFEDC}" type="pres">
      <dgm:prSet presAssocID="{0AA29610-BDAE-49B7-8E27-A8F527B331C0}" presName="composite" presStyleCnt="0">
        <dgm:presLayoutVars>
          <dgm:chMax val="1"/>
          <dgm:chPref val="1"/>
        </dgm:presLayoutVars>
      </dgm:prSet>
      <dgm:spPr/>
    </dgm:pt>
    <dgm:pt modelId="{988089C4-8F56-4F1E-8FF3-06CA8B75D275}" type="pres">
      <dgm:prSet presAssocID="{0AA29610-BDAE-49B7-8E27-A8F527B331C0}" presName="Accent" presStyleLbl="trAlignAcc1" presStyleIdx="11" presStyleCnt="12">
        <dgm:presLayoutVars>
          <dgm:chMax val="0"/>
          <dgm:chPref val="0"/>
        </dgm:presLayoutVars>
      </dgm:prSet>
      <dgm:spPr/>
    </dgm:pt>
    <dgm:pt modelId="{829A113C-4FC1-4B90-823D-86C210855962}" type="pres">
      <dgm:prSet presAssocID="{0AA29610-BDAE-49B7-8E27-A8F527B331C0}" presName="Image" presStyleLbl="alignImgPlace1" presStyleIdx="11" presStyleCnt="12">
        <dgm:presLayoutVars>
          <dgm:chMax val="0"/>
          <dgm:chPref val="0"/>
        </dgm:presLayoutVars>
      </dgm:prSet>
      <dgm:spPr>
        <a:blipFill>
          <a:blip xmlns:r="http://schemas.openxmlformats.org/officeDocument/2006/relationships" r:embed="rId23">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8AA29035-5D66-462B-9AA4-5F93E8F2C5B6}" type="pres">
      <dgm:prSet presAssocID="{0AA29610-BDAE-49B7-8E27-A8F527B331C0}" presName="ChildComposite" presStyleCnt="0"/>
      <dgm:spPr/>
    </dgm:pt>
    <dgm:pt modelId="{18BA8299-E42E-4D7A-B271-8869D372EE95}" type="pres">
      <dgm:prSet presAssocID="{0AA29610-BDAE-49B7-8E27-A8F527B331C0}" presName="Child" presStyleLbl="node1" presStyleIdx="0" presStyleCnt="0">
        <dgm:presLayoutVars>
          <dgm:chMax val="0"/>
          <dgm:chPref val="0"/>
          <dgm:bulletEnabled val="1"/>
        </dgm:presLayoutVars>
      </dgm:prSet>
      <dgm:spPr/>
    </dgm:pt>
    <dgm:pt modelId="{4C8424F2-5E5C-4878-B777-7BB6FB135302}" type="pres">
      <dgm:prSet presAssocID="{0AA29610-BDAE-49B7-8E27-A8F527B331C0}" presName="Parent" presStyleLbl="revTx" presStyleIdx="11" presStyleCnt="12">
        <dgm:presLayoutVars>
          <dgm:chMax val="1"/>
          <dgm:chPref val="0"/>
          <dgm:bulletEnabled val="1"/>
        </dgm:presLayoutVars>
      </dgm:prSet>
      <dgm:spPr/>
      <dgm:t>
        <a:bodyPr/>
        <a:lstStyle/>
        <a:p>
          <a:endParaRPr lang="en-US"/>
        </a:p>
      </dgm:t>
    </dgm:pt>
  </dgm:ptLst>
  <dgm:cxnLst>
    <dgm:cxn modelId="{A04E128E-9792-4326-88CE-0185754343E9}" srcId="{D4BCD29F-FFF8-48A9-85D0-8D202FF5AE90}" destId="{C3150B8C-40C7-497C-A489-C349C5E67063}" srcOrd="3" destOrd="0" parTransId="{116FEE47-A010-4C4C-907D-2051C8E300AB}" sibTransId="{9C09A4EB-826E-4AB9-BEDB-213FD1BE2C3F}"/>
    <dgm:cxn modelId="{929459AD-395D-42E3-BACC-6CFADA206869}" type="presOf" srcId="{FEB28234-5BCC-4254-B2BD-D205824029BA}" destId="{E6499502-887E-443E-8EB7-049BA7A4ACFB}" srcOrd="0" destOrd="0" presId="urn:microsoft.com/office/officeart/2008/layout/CaptionedPictures"/>
    <dgm:cxn modelId="{D427AC0E-A941-4DE0-9F96-BD5DC58FFAEF}" srcId="{D4BCD29F-FFF8-48A9-85D0-8D202FF5AE90}" destId="{E6FAA5C6-3659-466F-A754-7587CC4A5051}" srcOrd="5" destOrd="0" parTransId="{D94140CA-3342-4561-9FB6-324D5285FFB2}" sibTransId="{94219415-09D0-4B7C-89FB-E87855DF8455}"/>
    <dgm:cxn modelId="{DBC054E9-009C-4AC9-823A-21545B97F2B6}" type="presOf" srcId="{2D658411-4F2E-4E23-99D1-19A175128843}" destId="{2B3EA66F-E0EA-45A3-B2E0-267CE85CC8E6}" srcOrd="0" destOrd="0" presId="urn:microsoft.com/office/officeart/2008/layout/CaptionedPictures"/>
    <dgm:cxn modelId="{26C490E2-C9A4-4E40-8B60-A1279477A933}" srcId="{D4BCD29F-FFF8-48A9-85D0-8D202FF5AE90}" destId="{2D658411-4F2E-4E23-99D1-19A175128843}" srcOrd="2" destOrd="0" parTransId="{27E34A2D-F17E-4DF6-8D66-0E3401C104CF}" sibTransId="{566261F1-F6AB-4028-9755-89DF686F2B36}"/>
    <dgm:cxn modelId="{C60DCE2F-847A-45CC-BEEC-E8E0C773EFC6}" srcId="{D4BCD29F-FFF8-48A9-85D0-8D202FF5AE90}" destId="{0AA29610-BDAE-49B7-8E27-A8F527B331C0}" srcOrd="11" destOrd="0" parTransId="{9EC8FDE1-F72B-427D-B66D-C445650B59F2}" sibTransId="{8F6CE658-E177-4006-B629-44FB5251EDB5}"/>
    <dgm:cxn modelId="{8864430A-9186-4FBB-A570-20476763A941}" srcId="{D4BCD29F-FFF8-48A9-85D0-8D202FF5AE90}" destId="{643CC54E-1600-4B36-8D0B-746622D5EC92}" srcOrd="8" destOrd="0" parTransId="{2800A725-1FF1-4A75-997D-D1C5A2B2BE5F}" sibTransId="{CCBAFD85-56DC-4AFB-99E2-9C0A9E2D6860}"/>
    <dgm:cxn modelId="{C590E472-9C9B-4819-8A09-9420D49F576C}" srcId="{D4BCD29F-FFF8-48A9-85D0-8D202FF5AE90}" destId="{8199A591-CB64-4814-A8E5-C440C12A1EE6}" srcOrd="4" destOrd="0" parTransId="{7B9A9BAA-3B6B-45CB-9533-68E9F9B475C4}" sibTransId="{CF9EAA26-7671-4845-8ED7-2F8FF970B145}"/>
    <dgm:cxn modelId="{21A9F27E-7359-4A60-BAE4-4CD8FD7FB81B}" type="presOf" srcId="{68727934-8A80-4880-983C-6D7B9FCB3E52}" destId="{D25745F3-4013-467C-99EB-69C7D7F9C1F0}" srcOrd="0" destOrd="0" presId="urn:microsoft.com/office/officeart/2008/layout/CaptionedPictures"/>
    <dgm:cxn modelId="{8310F25E-D932-43AD-AC9D-8A462B61FD6E}" type="presOf" srcId="{086C565F-20B8-48E0-819A-C262483945EE}" destId="{EBD9BEA7-902D-4D4F-9144-BEE7D77EF47C}" srcOrd="0" destOrd="0" presId="urn:microsoft.com/office/officeart/2008/layout/CaptionedPictures"/>
    <dgm:cxn modelId="{FF1F0EE7-B016-423D-89DE-543595CA524C}" type="presOf" srcId="{D4BCD29F-FFF8-48A9-85D0-8D202FF5AE90}" destId="{44558E28-9255-4969-A0A6-DEE0B9FDF613}" srcOrd="0" destOrd="0" presId="urn:microsoft.com/office/officeart/2008/layout/CaptionedPictures"/>
    <dgm:cxn modelId="{CAE7B8D2-67A2-44BE-9B4D-77B22F1EE072}" srcId="{D4BCD29F-FFF8-48A9-85D0-8D202FF5AE90}" destId="{086C565F-20B8-48E0-819A-C262483945EE}" srcOrd="10" destOrd="0" parTransId="{0F7CB8E4-B9DE-4977-95E3-B3C2C5C3A9F8}" sibTransId="{8FB10644-3A8A-47DF-96DD-2DE137C3A6BD}"/>
    <dgm:cxn modelId="{EBC01829-D1E8-42C7-A935-B845949BAA17}" type="presOf" srcId="{0AA29610-BDAE-49B7-8E27-A8F527B331C0}" destId="{4C8424F2-5E5C-4878-B777-7BB6FB135302}" srcOrd="0" destOrd="0" presId="urn:microsoft.com/office/officeart/2008/layout/CaptionedPictures"/>
    <dgm:cxn modelId="{95D9AD09-05FC-49E0-A331-A4183FD9E988}" srcId="{D4BCD29F-FFF8-48A9-85D0-8D202FF5AE90}" destId="{68727934-8A80-4880-983C-6D7B9FCB3E52}" srcOrd="0" destOrd="0" parTransId="{7668492D-DE07-47E3-9DC3-2F0429C7246B}" sibTransId="{080AFA89-2B9C-4157-9D8F-0725554B2378}"/>
    <dgm:cxn modelId="{44C7FCA4-2899-4F33-A551-8F95171A63C1}" type="presOf" srcId="{C3150B8C-40C7-497C-A489-C349C5E67063}" destId="{A3E838BB-1FE7-4DCC-843E-B128282A3B15}" srcOrd="0" destOrd="0" presId="urn:microsoft.com/office/officeart/2008/layout/CaptionedPictures"/>
    <dgm:cxn modelId="{1304F6A4-8C5F-477A-8C23-F856C675E2BC}" srcId="{D4BCD29F-FFF8-48A9-85D0-8D202FF5AE90}" destId="{1382C661-1E8F-43F3-8125-34886BD6F14F}" srcOrd="7" destOrd="0" parTransId="{3E33CDAC-7F77-48ED-8DF3-B49F39EF6F8A}" sibTransId="{4F086340-B999-4CC2-A910-BD08B58ECB0D}"/>
    <dgm:cxn modelId="{CCB46C46-3B96-4C13-92B0-3205FE99DE5B}" srcId="{D4BCD29F-FFF8-48A9-85D0-8D202FF5AE90}" destId="{DE2F2FE5-7FA6-4BA3-B9B7-365E3A3FE4C5}" srcOrd="9" destOrd="0" parTransId="{77C90ECE-69E2-4FFB-9512-A5F6950DC330}" sibTransId="{FBF1DE44-22F0-439B-BAEA-EE64C52F17E1}"/>
    <dgm:cxn modelId="{A367C5F8-5B3A-4F83-88DE-CA729D879943}" type="presOf" srcId="{643CC54E-1600-4B36-8D0B-746622D5EC92}" destId="{78271755-79CF-4959-A651-973E3552F3AE}" srcOrd="0" destOrd="0" presId="urn:microsoft.com/office/officeart/2008/layout/CaptionedPictures"/>
    <dgm:cxn modelId="{2BAED54D-4253-4CEC-868B-4AC91DA6FF47}" type="presOf" srcId="{1382C661-1E8F-43F3-8125-34886BD6F14F}" destId="{8905EA30-952C-4441-A7DF-FEC96B75F283}" srcOrd="0" destOrd="0" presId="urn:microsoft.com/office/officeart/2008/layout/CaptionedPictures"/>
    <dgm:cxn modelId="{ADBF7491-D921-405F-AD66-AAE7CB5DC0DB}" srcId="{D4BCD29F-FFF8-48A9-85D0-8D202FF5AE90}" destId="{32E1D4FB-6548-4979-805C-A3574654F591}" srcOrd="1" destOrd="0" parTransId="{3D1E0F99-D17F-42F1-AE71-031D651D867F}" sibTransId="{9EDDE57B-6DCA-4C54-8A45-A50F2DA019ED}"/>
    <dgm:cxn modelId="{2D141114-DD12-4F3D-9941-3BC325207FBA}" srcId="{D4BCD29F-FFF8-48A9-85D0-8D202FF5AE90}" destId="{FEB28234-5BCC-4254-B2BD-D205824029BA}" srcOrd="6" destOrd="0" parTransId="{5ADB0AFB-7263-4271-ACFB-821773B8FCCE}" sibTransId="{478C87B7-1E9C-46E8-B9BA-09F5DE0BF55C}"/>
    <dgm:cxn modelId="{664AB76E-CEF7-4B85-9018-029936EA24D0}" type="presOf" srcId="{32E1D4FB-6548-4979-805C-A3574654F591}" destId="{22D4006E-E7F5-4BAF-B9C1-E4A4CB844C8D}" srcOrd="0" destOrd="0" presId="urn:microsoft.com/office/officeart/2008/layout/CaptionedPictures"/>
    <dgm:cxn modelId="{E806DAE9-10D3-4AA6-A389-63DF7D230DC0}" type="presOf" srcId="{E6FAA5C6-3659-466F-A754-7587CC4A5051}" destId="{E5D779AB-2421-46A2-BCBA-F14EC8EC0699}" srcOrd="0" destOrd="0" presId="urn:microsoft.com/office/officeart/2008/layout/CaptionedPictures"/>
    <dgm:cxn modelId="{BECB8128-F404-48B1-AB74-3FBB1FA588A7}" type="presOf" srcId="{8199A591-CB64-4814-A8E5-C440C12A1EE6}" destId="{E42639B6-D9FE-4A9E-B69A-39550C8358AC}" srcOrd="0" destOrd="0" presId="urn:microsoft.com/office/officeart/2008/layout/CaptionedPictures"/>
    <dgm:cxn modelId="{E81E8A90-1B39-467B-8AAF-50CC494D14A0}" type="presOf" srcId="{DE2F2FE5-7FA6-4BA3-B9B7-365E3A3FE4C5}" destId="{9CF27067-F7A7-4FF9-B3A3-607FA79333F0}" srcOrd="0" destOrd="0" presId="urn:microsoft.com/office/officeart/2008/layout/CaptionedPictures"/>
    <dgm:cxn modelId="{30EC7A5A-1A3A-45C4-BB69-E661339E4741}" type="presParOf" srcId="{44558E28-9255-4969-A0A6-DEE0B9FDF613}" destId="{32511E95-7E86-42EC-A550-339A10E4A683}" srcOrd="0" destOrd="0" presId="urn:microsoft.com/office/officeart/2008/layout/CaptionedPictures"/>
    <dgm:cxn modelId="{6D53EFB4-917B-4DE1-A7A8-0344AFDFDDBD}" type="presParOf" srcId="{32511E95-7E86-42EC-A550-339A10E4A683}" destId="{E6D58DE0-18C7-439A-AF4F-614B1AC6CA83}" srcOrd="0" destOrd="0" presId="urn:microsoft.com/office/officeart/2008/layout/CaptionedPictures"/>
    <dgm:cxn modelId="{30739BAA-881D-477A-9DB3-DD36FC957C39}" type="presParOf" srcId="{32511E95-7E86-42EC-A550-339A10E4A683}" destId="{0103914B-C738-4974-B821-952919D4CFAA}" srcOrd="1" destOrd="0" presId="urn:microsoft.com/office/officeart/2008/layout/CaptionedPictures"/>
    <dgm:cxn modelId="{F931CA90-B136-4A70-BD75-A23E6017E070}" type="presParOf" srcId="{32511E95-7E86-42EC-A550-339A10E4A683}" destId="{A6A390FC-B9B0-48AA-A29F-3B30B229D075}" srcOrd="2" destOrd="0" presId="urn:microsoft.com/office/officeart/2008/layout/CaptionedPictures"/>
    <dgm:cxn modelId="{FA7F3584-4D37-42C1-BACB-CD745EADF725}" type="presParOf" srcId="{A6A390FC-B9B0-48AA-A29F-3B30B229D075}" destId="{A362C885-6823-48FE-AB7A-86643E79E8F7}" srcOrd="0" destOrd="0" presId="urn:microsoft.com/office/officeart/2008/layout/CaptionedPictures"/>
    <dgm:cxn modelId="{A798A33F-2898-4CE7-BCD5-5F180188F0D7}" type="presParOf" srcId="{A6A390FC-B9B0-48AA-A29F-3B30B229D075}" destId="{D25745F3-4013-467C-99EB-69C7D7F9C1F0}" srcOrd="1" destOrd="0" presId="urn:microsoft.com/office/officeart/2008/layout/CaptionedPictures"/>
    <dgm:cxn modelId="{A8046F86-B3C5-4388-98F1-374360CD0485}" type="presParOf" srcId="{44558E28-9255-4969-A0A6-DEE0B9FDF613}" destId="{AFDF9CE6-8BED-49B5-958A-29EC0223982C}" srcOrd="1" destOrd="0" presId="urn:microsoft.com/office/officeart/2008/layout/CaptionedPictures"/>
    <dgm:cxn modelId="{2688DE7B-1758-49D3-8C19-F2559B6DBA73}" type="presParOf" srcId="{44558E28-9255-4969-A0A6-DEE0B9FDF613}" destId="{54A4CB80-7936-40A9-A2F4-9988075D7BA8}" srcOrd="2" destOrd="0" presId="urn:microsoft.com/office/officeart/2008/layout/CaptionedPictures"/>
    <dgm:cxn modelId="{BE42AF01-299D-44A0-9981-BFE47D2D68AF}" type="presParOf" srcId="{54A4CB80-7936-40A9-A2F4-9988075D7BA8}" destId="{99765AE7-16D2-4159-AF9B-BA8EE3BFEEBE}" srcOrd="0" destOrd="0" presId="urn:microsoft.com/office/officeart/2008/layout/CaptionedPictures"/>
    <dgm:cxn modelId="{75FC7AD0-C685-46F2-B6D7-63BABF63BB4F}" type="presParOf" srcId="{54A4CB80-7936-40A9-A2F4-9988075D7BA8}" destId="{39D6B5AF-2C75-40BA-9448-3F45B682A490}" srcOrd="1" destOrd="0" presId="urn:microsoft.com/office/officeart/2008/layout/CaptionedPictures"/>
    <dgm:cxn modelId="{985D6EEB-E586-443A-9344-F3B7BC9795BB}" type="presParOf" srcId="{54A4CB80-7936-40A9-A2F4-9988075D7BA8}" destId="{10EC3297-39F1-4BC3-A04D-C14D84F855DA}" srcOrd="2" destOrd="0" presId="urn:microsoft.com/office/officeart/2008/layout/CaptionedPictures"/>
    <dgm:cxn modelId="{AF1AE0DD-8FD9-483D-BFF0-2FCDEF8C2CD5}" type="presParOf" srcId="{10EC3297-39F1-4BC3-A04D-C14D84F855DA}" destId="{7306C8CA-AF54-4016-8E29-A9CEE5EE511A}" srcOrd="0" destOrd="0" presId="urn:microsoft.com/office/officeart/2008/layout/CaptionedPictures"/>
    <dgm:cxn modelId="{C9B712A5-CEDC-45D0-8833-CE40BC994078}" type="presParOf" srcId="{10EC3297-39F1-4BC3-A04D-C14D84F855DA}" destId="{22D4006E-E7F5-4BAF-B9C1-E4A4CB844C8D}" srcOrd="1" destOrd="0" presId="urn:microsoft.com/office/officeart/2008/layout/CaptionedPictures"/>
    <dgm:cxn modelId="{D3D6C52A-1711-4E1D-8892-5C9EA1ECA022}" type="presParOf" srcId="{44558E28-9255-4969-A0A6-DEE0B9FDF613}" destId="{9CC44531-E306-4DBB-840D-3FBDBF4C3631}" srcOrd="3" destOrd="0" presId="urn:microsoft.com/office/officeart/2008/layout/CaptionedPictures"/>
    <dgm:cxn modelId="{4FABF47D-C7F9-4E9A-8879-BA4C5ABFDD23}" type="presParOf" srcId="{44558E28-9255-4969-A0A6-DEE0B9FDF613}" destId="{8758C00F-A17A-42A2-90A9-793F033F5F52}" srcOrd="4" destOrd="0" presId="urn:microsoft.com/office/officeart/2008/layout/CaptionedPictures"/>
    <dgm:cxn modelId="{03608E1A-91F2-4CC3-846A-BF1F14AF9AFE}" type="presParOf" srcId="{8758C00F-A17A-42A2-90A9-793F033F5F52}" destId="{4C76EFB0-BB3B-48E4-B58D-98C4CE33EC03}" srcOrd="0" destOrd="0" presId="urn:microsoft.com/office/officeart/2008/layout/CaptionedPictures"/>
    <dgm:cxn modelId="{7E51995A-4269-4B8B-A6D6-AA19B548339C}" type="presParOf" srcId="{8758C00F-A17A-42A2-90A9-793F033F5F52}" destId="{D0E23A58-E941-45FB-8F4C-5A51EDCE765E}" srcOrd="1" destOrd="0" presId="urn:microsoft.com/office/officeart/2008/layout/CaptionedPictures"/>
    <dgm:cxn modelId="{CF311ADE-46A3-4C53-81A9-F8D19411B9F0}" type="presParOf" srcId="{8758C00F-A17A-42A2-90A9-793F033F5F52}" destId="{DDC3319D-D738-4FE0-8749-CB1F9D3ECAA0}" srcOrd="2" destOrd="0" presId="urn:microsoft.com/office/officeart/2008/layout/CaptionedPictures"/>
    <dgm:cxn modelId="{FAF0F898-F817-47B7-BB03-FBD0949B3E3C}" type="presParOf" srcId="{DDC3319D-D738-4FE0-8749-CB1F9D3ECAA0}" destId="{9B1227C2-0E16-4666-8B81-4CFB058B3521}" srcOrd="0" destOrd="0" presId="urn:microsoft.com/office/officeart/2008/layout/CaptionedPictures"/>
    <dgm:cxn modelId="{509F100C-0163-4CBE-AFEB-23F2647E02CB}" type="presParOf" srcId="{DDC3319D-D738-4FE0-8749-CB1F9D3ECAA0}" destId="{2B3EA66F-E0EA-45A3-B2E0-267CE85CC8E6}" srcOrd="1" destOrd="0" presId="urn:microsoft.com/office/officeart/2008/layout/CaptionedPictures"/>
    <dgm:cxn modelId="{8333FFEA-787A-4CF0-A00C-1C042FCA2F7B}" type="presParOf" srcId="{44558E28-9255-4969-A0A6-DEE0B9FDF613}" destId="{8CA40351-AE8B-4B01-B21D-B49563AAB110}" srcOrd="5" destOrd="0" presId="urn:microsoft.com/office/officeart/2008/layout/CaptionedPictures"/>
    <dgm:cxn modelId="{A7126D00-6B77-4B27-99E9-32DDD568C9D4}" type="presParOf" srcId="{44558E28-9255-4969-A0A6-DEE0B9FDF613}" destId="{4E99DCD7-9E70-4F2A-8C9F-781240115B50}" srcOrd="6" destOrd="0" presId="urn:microsoft.com/office/officeart/2008/layout/CaptionedPictures"/>
    <dgm:cxn modelId="{75C1A5A6-EFFF-4F1C-837C-C4AD4A66D638}" type="presParOf" srcId="{4E99DCD7-9E70-4F2A-8C9F-781240115B50}" destId="{FEF3398F-20B4-4B63-8245-9ADA9779F827}" srcOrd="0" destOrd="0" presId="urn:microsoft.com/office/officeart/2008/layout/CaptionedPictures"/>
    <dgm:cxn modelId="{FD9C8F5E-5A0E-4F7C-ACFC-688D8D028645}" type="presParOf" srcId="{4E99DCD7-9E70-4F2A-8C9F-781240115B50}" destId="{E56D9D67-01B9-41CF-AC04-EC5C84B1AE76}" srcOrd="1" destOrd="0" presId="urn:microsoft.com/office/officeart/2008/layout/CaptionedPictures"/>
    <dgm:cxn modelId="{138865BB-3099-4DE0-8C54-A83F1AC4B72D}" type="presParOf" srcId="{4E99DCD7-9E70-4F2A-8C9F-781240115B50}" destId="{AB991F85-FE06-4858-A9F3-81EFD7E36454}" srcOrd="2" destOrd="0" presId="urn:microsoft.com/office/officeart/2008/layout/CaptionedPictures"/>
    <dgm:cxn modelId="{60851A98-F151-44C3-B74F-EAF9E056C8A3}" type="presParOf" srcId="{AB991F85-FE06-4858-A9F3-81EFD7E36454}" destId="{370482AF-F99D-4C74-A3F0-84E25E1C634D}" srcOrd="0" destOrd="0" presId="urn:microsoft.com/office/officeart/2008/layout/CaptionedPictures"/>
    <dgm:cxn modelId="{55EE2D13-5761-47DC-9614-A6FEEF6687A1}" type="presParOf" srcId="{AB991F85-FE06-4858-A9F3-81EFD7E36454}" destId="{A3E838BB-1FE7-4DCC-843E-B128282A3B15}" srcOrd="1" destOrd="0" presId="urn:microsoft.com/office/officeart/2008/layout/CaptionedPictures"/>
    <dgm:cxn modelId="{53E892BC-1188-435C-866B-D0AA756F5BE4}" type="presParOf" srcId="{44558E28-9255-4969-A0A6-DEE0B9FDF613}" destId="{9D8FC00B-D5AD-49A0-A6EE-6218FC25E845}" srcOrd="7" destOrd="0" presId="urn:microsoft.com/office/officeart/2008/layout/CaptionedPictures"/>
    <dgm:cxn modelId="{3055E73A-7BB3-4628-B7C1-A11503A45325}" type="presParOf" srcId="{44558E28-9255-4969-A0A6-DEE0B9FDF613}" destId="{C464319F-D032-4517-AE23-19D55C6104B2}" srcOrd="8" destOrd="0" presId="urn:microsoft.com/office/officeart/2008/layout/CaptionedPictures"/>
    <dgm:cxn modelId="{9E13722F-C0D1-4A29-A1EC-CADD93CA33C9}" type="presParOf" srcId="{C464319F-D032-4517-AE23-19D55C6104B2}" destId="{A06D8CE0-5595-4A13-99BC-790909555F96}" srcOrd="0" destOrd="0" presId="urn:microsoft.com/office/officeart/2008/layout/CaptionedPictures"/>
    <dgm:cxn modelId="{AB70ECF7-7F92-45AB-81A5-8493B97EF212}" type="presParOf" srcId="{C464319F-D032-4517-AE23-19D55C6104B2}" destId="{9EB98782-834D-4153-90BD-AF67F509E5B0}" srcOrd="1" destOrd="0" presId="urn:microsoft.com/office/officeart/2008/layout/CaptionedPictures"/>
    <dgm:cxn modelId="{A8A4074E-5646-435E-B68E-04625F9B7684}" type="presParOf" srcId="{C464319F-D032-4517-AE23-19D55C6104B2}" destId="{E5F1DEE7-5510-48F1-9527-404159FDAC81}" srcOrd="2" destOrd="0" presId="urn:microsoft.com/office/officeart/2008/layout/CaptionedPictures"/>
    <dgm:cxn modelId="{5C8A878F-D855-443B-BFA0-424AB5A95D7E}" type="presParOf" srcId="{E5F1DEE7-5510-48F1-9527-404159FDAC81}" destId="{F0FEB1F4-6C55-496B-A326-62C2B020E32B}" srcOrd="0" destOrd="0" presId="urn:microsoft.com/office/officeart/2008/layout/CaptionedPictures"/>
    <dgm:cxn modelId="{54259D63-4655-40D5-A948-2BFAFC603A2D}" type="presParOf" srcId="{E5F1DEE7-5510-48F1-9527-404159FDAC81}" destId="{E42639B6-D9FE-4A9E-B69A-39550C8358AC}" srcOrd="1" destOrd="0" presId="urn:microsoft.com/office/officeart/2008/layout/CaptionedPictures"/>
    <dgm:cxn modelId="{B6BC4AB3-4F78-4716-95F8-5676CA79B670}" type="presParOf" srcId="{44558E28-9255-4969-A0A6-DEE0B9FDF613}" destId="{C58DEA15-32FB-4667-9352-FE65911D7C60}" srcOrd="9" destOrd="0" presId="urn:microsoft.com/office/officeart/2008/layout/CaptionedPictures"/>
    <dgm:cxn modelId="{D3037F41-B908-4666-B2F7-7FFE4065999E}" type="presParOf" srcId="{44558E28-9255-4969-A0A6-DEE0B9FDF613}" destId="{2D91386F-5E34-4BC6-9642-E7E54E01E60B}" srcOrd="10" destOrd="0" presId="urn:microsoft.com/office/officeart/2008/layout/CaptionedPictures"/>
    <dgm:cxn modelId="{8F6C108F-B745-4CE7-8484-101F90EF1836}" type="presParOf" srcId="{2D91386F-5E34-4BC6-9642-E7E54E01E60B}" destId="{E7A5C471-3AF3-4B95-B881-31AB192F81F1}" srcOrd="0" destOrd="0" presId="urn:microsoft.com/office/officeart/2008/layout/CaptionedPictures"/>
    <dgm:cxn modelId="{3D3AC7F5-167B-4E38-BCA5-9BE0760E4F65}" type="presParOf" srcId="{2D91386F-5E34-4BC6-9642-E7E54E01E60B}" destId="{9784FE2D-3116-42A3-A99C-C5AACDB176EA}" srcOrd="1" destOrd="0" presId="urn:microsoft.com/office/officeart/2008/layout/CaptionedPictures"/>
    <dgm:cxn modelId="{93146240-00A7-42CF-BC85-C7B9A56DF9F3}" type="presParOf" srcId="{2D91386F-5E34-4BC6-9642-E7E54E01E60B}" destId="{4B837335-4ED0-4F2D-A37A-8C6BF43D3F31}" srcOrd="2" destOrd="0" presId="urn:microsoft.com/office/officeart/2008/layout/CaptionedPictures"/>
    <dgm:cxn modelId="{AA6C72F9-3711-45B3-8C9E-801740D35F43}" type="presParOf" srcId="{4B837335-4ED0-4F2D-A37A-8C6BF43D3F31}" destId="{B736B91E-F398-4296-B9FD-BA79953D78F0}" srcOrd="0" destOrd="0" presId="urn:microsoft.com/office/officeart/2008/layout/CaptionedPictures"/>
    <dgm:cxn modelId="{CC95B39F-5E9C-4C33-9DCE-46D8A2D292F4}" type="presParOf" srcId="{4B837335-4ED0-4F2D-A37A-8C6BF43D3F31}" destId="{E5D779AB-2421-46A2-BCBA-F14EC8EC0699}" srcOrd="1" destOrd="0" presId="urn:microsoft.com/office/officeart/2008/layout/CaptionedPictures"/>
    <dgm:cxn modelId="{4B0AFB64-E567-4CFD-9815-F33F5702C49B}" type="presParOf" srcId="{44558E28-9255-4969-A0A6-DEE0B9FDF613}" destId="{8F65E922-2D98-4A2F-A267-C63BFFF675C3}" srcOrd="11" destOrd="0" presId="urn:microsoft.com/office/officeart/2008/layout/CaptionedPictures"/>
    <dgm:cxn modelId="{A382853E-674A-4624-B290-A6D8F991B1E3}" type="presParOf" srcId="{44558E28-9255-4969-A0A6-DEE0B9FDF613}" destId="{3C008F0D-9E06-4D4C-9473-6BFC03C7FAA0}" srcOrd="12" destOrd="0" presId="urn:microsoft.com/office/officeart/2008/layout/CaptionedPictures"/>
    <dgm:cxn modelId="{23E25FD5-F86D-486C-ADB3-B921520DEE61}" type="presParOf" srcId="{3C008F0D-9E06-4D4C-9473-6BFC03C7FAA0}" destId="{81709781-7EB1-47A7-9059-B7F53D2981B4}" srcOrd="0" destOrd="0" presId="urn:microsoft.com/office/officeart/2008/layout/CaptionedPictures"/>
    <dgm:cxn modelId="{033A0CA1-5293-42F3-9168-9AD7A3AA0A9E}" type="presParOf" srcId="{3C008F0D-9E06-4D4C-9473-6BFC03C7FAA0}" destId="{A33F1A52-60AD-42AA-A618-7E7779115510}" srcOrd="1" destOrd="0" presId="urn:microsoft.com/office/officeart/2008/layout/CaptionedPictures"/>
    <dgm:cxn modelId="{09256968-A00F-4AFB-BD59-8EE292E75041}" type="presParOf" srcId="{3C008F0D-9E06-4D4C-9473-6BFC03C7FAA0}" destId="{7E7AEA3E-CFCB-4B15-8386-1EF042185475}" srcOrd="2" destOrd="0" presId="urn:microsoft.com/office/officeart/2008/layout/CaptionedPictures"/>
    <dgm:cxn modelId="{A81DFA1F-FCAF-4831-9429-7FCA3C95418A}" type="presParOf" srcId="{7E7AEA3E-CFCB-4B15-8386-1EF042185475}" destId="{6C1835C7-4104-4C77-A8A8-B397C14AFE80}" srcOrd="0" destOrd="0" presId="urn:microsoft.com/office/officeart/2008/layout/CaptionedPictures"/>
    <dgm:cxn modelId="{7287CD37-9E77-4A07-8BEE-79EC57ADE84D}" type="presParOf" srcId="{7E7AEA3E-CFCB-4B15-8386-1EF042185475}" destId="{E6499502-887E-443E-8EB7-049BA7A4ACFB}" srcOrd="1" destOrd="0" presId="urn:microsoft.com/office/officeart/2008/layout/CaptionedPictures"/>
    <dgm:cxn modelId="{CA6A17B5-A7CE-4ABB-A3A6-CF4126B90EB3}" type="presParOf" srcId="{44558E28-9255-4969-A0A6-DEE0B9FDF613}" destId="{9A503CC7-884F-4B40-A878-711AEF3E924F}" srcOrd="13" destOrd="0" presId="urn:microsoft.com/office/officeart/2008/layout/CaptionedPictures"/>
    <dgm:cxn modelId="{7521F840-2CA9-4556-B688-06DF6F3F305E}" type="presParOf" srcId="{44558E28-9255-4969-A0A6-DEE0B9FDF613}" destId="{98354AA3-1451-45D7-B4CC-EED73C481A6D}" srcOrd="14" destOrd="0" presId="urn:microsoft.com/office/officeart/2008/layout/CaptionedPictures"/>
    <dgm:cxn modelId="{D076E6EE-631C-42C7-ACA2-583263E95333}" type="presParOf" srcId="{98354AA3-1451-45D7-B4CC-EED73C481A6D}" destId="{C61BD9D8-9689-4219-86C6-5EDEEAD1CF22}" srcOrd="0" destOrd="0" presId="urn:microsoft.com/office/officeart/2008/layout/CaptionedPictures"/>
    <dgm:cxn modelId="{E6197986-C241-4D7D-AFAE-9EA97EE16A0C}" type="presParOf" srcId="{98354AA3-1451-45D7-B4CC-EED73C481A6D}" destId="{75181D92-FE1E-4C29-84FE-69B36879D0AA}" srcOrd="1" destOrd="0" presId="urn:microsoft.com/office/officeart/2008/layout/CaptionedPictures"/>
    <dgm:cxn modelId="{946F4A1F-8154-4B64-950C-84989107538D}" type="presParOf" srcId="{98354AA3-1451-45D7-B4CC-EED73C481A6D}" destId="{D07614C5-0713-4922-83EA-96BE5E16AB7F}" srcOrd="2" destOrd="0" presId="urn:microsoft.com/office/officeart/2008/layout/CaptionedPictures"/>
    <dgm:cxn modelId="{E700D8D4-2417-4A03-A4C5-FC3252B99674}" type="presParOf" srcId="{D07614C5-0713-4922-83EA-96BE5E16AB7F}" destId="{9BC5F9C3-6746-4212-B8E8-A326B6D6C004}" srcOrd="0" destOrd="0" presId="urn:microsoft.com/office/officeart/2008/layout/CaptionedPictures"/>
    <dgm:cxn modelId="{89E72A8C-840E-4803-8FB8-F8744B8EE732}" type="presParOf" srcId="{D07614C5-0713-4922-83EA-96BE5E16AB7F}" destId="{8905EA30-952C-4441-A7DF-FEC96B75F283}" srcOrd="1" destOrd="0" presId="urn:microsoft.com/office/officeart/2008/layout/CaptionedPictures"/>
    <dgm:cxn modelId="{6618A117-CFB8-4EC4-84E6-F6ADE0D4405E}" type="presParOf" srcId="{44558E28-9255-4969-A0A6-DEE0B9FDF613}" destId="{31FB7427-9A5C-488F-B4EC-690CFC6974B8}" srcOrd="15" destOrd="0" presId="urn:microsoft.com/office/officeart/2008/layout/CaptionedPictures"/>
    <dgm:cxn modelId="{D0CC0224-07FB-4484-A718-74D3F0BB094B}" type="presParOf" srcId="{44558E28-9255-4969-A0A6-DEE0B9FDF613}" destId="{EDAA1202-8DC0-4283-9ADF-BC3C2D5F630F}" srcOrd="16" destOrd="0" presId="urn:microsoft.com/office/officeart/2008/layout/CaptionedPictures"/>
    <dgm:cxn modelId="{E45A6E60-EBCA-4FDD-AC2C-18EB1855B655}" type="presParOf" srcId="{EDAA1202-8DC0-4283-9ADF-BC3C2D5F630F}" destId="{EF226AD3-946D-452B-A611-E8FE008A7638}" srcOrd="0" destOrd="0" presId="urn:microsoft.com/office/officeart/2008/layout/CaptionedPictures"/>
    <dgm:cxn modelId="{9864DF91-DAF6-4903-BEC9-99D659F1EFF4}" type="presParOf" srcId="{EDAA1202-8DC0-4283-9ADF-BC3C2D5F630F}" destId="{FE7B0049-D121-4E91-927D-8A62903E1ABB}" srcOrd="1" destOrd="0" presId="urn:microsoft.com/office/officeart/2008/layout/CaptionedPictures"/>
    <dgm:cxn modelId="{213C11AA-DDF6-417A-8381-DDADEEDD8D52}" type="presParOf" srcId="{EDAA1202-8DC0-4283-9ADF-BC3C2D5F630F}" destId="{CF0FB1F4-49F0-4394-B547-78A32F424548}" srcOrd="2" destOrd="0" presId="urn:microsoft.com/office/officeart/2008/layout/CaptionedPictures"/>
    <dgm:cxn modelId="{5223A846-9D9D-48A4-A910-B8573B736DA1}" type="presParOf" srcId="{CF0FB1F4-49F0-4394-B547-78A32F424548}" destId="{EE3EA03E-A39E-4882-8006-5F05623EAD86}" srcOrd="0" destOrd="0" presId="urn:microsoft.com/office/officeart/2008/layout/CaptionedPictures"/>
    <dgm:cxn modelId="{541A86A4-3089-4A6C-8EE0-34BE120D963F}" type="presParOf" srcId="{CF0FB1F4-49F0-4394-B547-78A32F424548}" destId="{78271755-79CF-4959-A651-973E3552F3AE}" srcOrd="1" destOrd="0" presId="urn:microsoft.com/office/officeart/2008/layout/CaptionedPictures"/>
    <dgm:cxn modelId="{5B764611-0AF2-4AF1-9668-B85492674842}" type="presParOf" srcId="{44558E28-9255-4969-A0A6-DEE0B9FDF613}" destId="{4475933E-6A44-451A-9F65-76A9510B9DD3}" srcOrd="17" destOrd="0" presId="urn:microsoft.com/office/officeart/2008/layout/CaptionedPictures"/>
    <dgm:cxn modelId="{322CCE8A-BFD1-49D1-96FC-987544A49D12}" type="presParOf" srcId="{44558E28-9255-4969-A0A6-DEE0B9FDF613}" destId="{F08CD004-67EE-4ED6-B70F-B00993957116}" srcOrd="18" destOrd="0" presId="urn:microsoft.com/office/officeart/2008/layout/CaptionedPictures"/>
    <dgm:cxn modelId="{C7017470-1228-4EC4-8E9A-27CD72831EA1}" type="presParOf" srcId="{F08CD004-67EE-4ED6-B70F-B00993957116}" destId="{2BB2E192-98DB-47ED-BF87-99F68985C8C5}" srcOrd="0" destOrd="0" presId="urn:microsoft.com/office/officeart/2008/layout/CaptionedPictures"/>
    <dgm:cxn modelId="{A00AFA8A-6A27-493B-8E04-5B5B5BFAE7DC}" type="presParOf" srcId="{F08CD004-67EE-4ED6-B70F-B00993957116}" destId="{B9389DFD-3630-47CA-A6E0-D835C7D08188}" srcOrd="1" destOrd="0" presId="urn:microsoft.com/office/officeart/2008/layout/CaptionedPictures"/>
    <dgm:cxn modelId="{83D7B420-7587-438F-A1F0-1A246108F574}" type="presParOf" srcId="{F08CD004-67EE-4ED6-B70F-B00993957116}" destId="{E1AAF4DF-4DDD-47FE-8FD6-F88013690041}" srcOrd="2" destOrd="0" presId="urn:microsoft.com/office/officeart/2008/layout/CaptionedPictures"/>
    <dgm:cxn modelId="{116AB631-817A-48DB-A3A8-68DC272C634B}" type="presParOf" srcId="{E1AAF4DF-4DDD-47FE-8FD6-F88013690041}" destId="{712F5B0C-2975-42B5-9663-47D66EA072A0}" srcOrd="0" destOrd="0" presId="urn:microsoft.com/office/officeart/2008/layout/CaptionedPictures"/>
    <dgm:cxn modelId="{5D625295-A4FB-42B4-A106-604D6C8EF903}" type="presParOf" srcId="{E1AAF4DF-4DDD-47FE-8FD6-F88013690041}" destId="{9CF27067-F7A7-4FF9-B3A3-607FA79333F0}" srcOrd="1" destOrd="0" presId="urn:microsoft.com/office/officeart/2008/layout/CaptionedPictures"/>
    <dgm:cxn modelId="{B7BDDCF2-E094-40E4-9EF9-290E9EB9E5D2}" type="presParOf" srcId="{44558E28-9255-4969-A0A6-DEE0B9FDF613}" destId="{7A4AC650-EA82-408B-9405-3D03BADF3961}" srcOrd="19" destOrd="0" presId="urn:microsoft.com/office/officeart/2008/layout/CaptionedPictures"/>
    <dgm:cxn modelId="{1117912D-326E-4C0C-8702-0EF31E74D5EF}" type="presParOf" srcId="{44558E28-9255-4969-A0A6-DEE0B9FDF613}" destId="{BA9ADD59-0D60-45EB-9584-5C8506354329}" srcOrd="20" destOrd="0" presId="urn:microsoft.com/office/officeart/2008/layout/CaptionedPictures"/>
    <dgm:cxn modelId="{A46FC766-9E39-4772-B10B-0B0DC0D77A91}" type="presParOf" srcId="{BA9ADD59-0D60-45EB-9584-5C8506354329}" destId="{E8F3FEBA-8056-48E6-86C3-7DD638342169}" srcOrd="0" destOrd="0" presId="urn:microsoft.com/office/officeart/2008/layout/CaptionedPictures"/>
    <dgm:cxn modelId="{94387AD1-DE89-4586-9D23-FD56F2FE1784}" type="presParOf" srcId="{BA9ADD59-0D60-45EB-9584-5C8506354329}" destId="{B90E19F3-3698-47DD-AEFD-3429E059D491}" srcOrd="1" destOrd="0" presId="urn:microsoft.com/office/officeart/2008/layout/CaptionedPictures"/>
    <dgm:cxn modelId="{E6E149CD-ECD1-4726-8A08-9EFFEF26D2F3}" type="presParOf" srcId="{BA9ADD59-0D60-45EB-9584-5C8506354329}" destId="{D5F71EB9-4C7C-4072-B5AB-1537F5262A86}" srcOrd="2" destOrd="0" presId="urn:microsoft.com/office/officeart/2008/layout/CaptionedPictures"/>
    <dgm:cxn modelId="{008FF7E6-12CA-4C25-9A00-641E4587BFF4}" type="presParOf" srcId="{D5F71EB9-4C7C-4072-B5AB-1537F5262A86}" destId="{4EE33761-8946-4CB8-8C99-C41E051BA5CA}" srcOrd="0" destOrd="0" presId="urn:microsoft.com/office/officeart/2008/layout/CaptionedPictures"/>
    <dgm:cxn modelId="{A074AD62-D667-45A0-9DDC-CC3DFEB0DEDA}" type="presParOf" srcId="{D5F71EB9-4C7C-4072-B5AB-1537F5262A86}" destId="{EBD9BEA7-902D-4D4F-9144-BEE7D77EF47C}" srcOrd="1" destOrd="0" presId="urn:microsoft.com/office/officeart/2008/layout/CaptionedPictures"/>
    <dgm:cxn modelId="{FD207ACB-E30A-4A2B-A06F-BC013360449B}" type="presParOf" srcId="{44558E28-9255-4969-A0A6-DEE0B9FDF613}" destId="{B915CAAB-D730-4B38-994B-CDFD9F12C172}" srcOrd="21" destOrd="0" presId="urn:microsoft.com/office/officeart/2008/layout/CaptionedPictures"/>
    <dgm:cxn modelId="{A4ECC4C2-746D-4AE6-8EFC-41E9CD280389}" type="presParOf" srcId="{44558E28-9255-4969-A0A6-DEE0B9FDF613}" destId="{72DE7F94-E0F4-4768-8D5D-FB7EE3FCFEDC}" srcOrd="22" destOrd="0" presId="urn:microsoft.com/office/officeart/2008/layout/CaptionedPictures"/>
    <dgm:cxn modelId="{2A33A78C-5204-4A8D-A115-A301F7B523C6}" type="presParOf" srcId="{72DE7F94-E0F4-4768-8D5D-FB7EE3FCFEDC}" destId="{988089C4-8F56-4F1E-8FF3-06CA8B75D275}" srcOrd="0" destOrd="0" presId="urn:microsoft.com/office/officeart/2008/layout/CaptionedPictures"/>
    <dgm:cxn modelId="{D8556469-D001-4C24-A2ED-E389689F36F3}" type="presParOf" srcId="{72DE7F94-E0F4-4768-8D5D-FB7EE3FCFEDC}" destId="{829A113C-4FC1-4B90-823D-86C210855962}" srcOrd="1" destOrd="0" presId="urn:microsoft.com/office/officeart/2008/layout/CaptionedPictures"/>
    <dgm:cxn modelId="{046AE067-56E2-48C2-848A-B75C128544AA}" type="presParOf" srcId="{72DE7F94-E0F4-4768-8D5D-FB7EE3FCFEDC}" destId="{8AA29035-5D66-462B-9AA4-5F93E8F2C5B6}" srcOrd="2" destOrd="0" presId="urn:microsoft.com/office/officeart/2008/layout/CaptionedPictures"/>
    <dgm:cxn modelId="{499BDA80-46BD-4F25-B81E-C3BF09A4870C}" type="presParOf" srcId="{8AA29035-5D66-462B-9AA4-5F93E8F2C5B6}" destId="{18BA8299-E42E-4D7A-B271-8869D372EE95}" srcOrd="0" destOrd="0" presId="urn:microsoft.com/office/officeart/2008/layout/CaptionedPictures"/>
    <dgm:cxn modelId="{92B5F1F5-CAC9-414A-842C-2860BC77189C}" type="presParOf" srcId="{8AA29035-5D66-462B-9AA4-5F93E8F2C5B6}" destId="{4C8424F2-5E5C-4878-B777-7BB6FB13530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8DE0-18C7-439A-AF4F-614B1AC6CA83}">
      <dsp:nvSpPr>
        <dsp:cNvPr id="0" name=""/>
        <dsp:cNvSpPr/>
      </dsp:nvSpPr>
      <dsp:spPr>
        <a:xfrm>
          <a:off x="7752173"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03914B-C738-4974-B821-952919D4CFAA}">
      <dsp:nvSpPr>
        <dsp:cNvPr id="0" name=""/>
        <dsp:cNvSpPr/>
      </dsp:nvSpPr>
      <dsp:spPr>
        <a:xfrm>
          <a:off x="7816050" y="999856"/>
          <a:ext cx="1149774" cy="9769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745F3-4013-467C-99EB-69C7D7F9C1F0}">
      <dsp:nvSpPr>
        <dsp:cNvPr id="0" name=""/>
        <dsp:cNvSpPr/>
      </dsp:nvSpPr>
      <dsp:spPr>
        <a:xfrm>
          <a:off x="7816050" y="2042468"/>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100000"/>
            </a:lnSpc>
            <a:spcBef>
              <a:spcPct val="0"/>
            </a:spcBef>
            <a:spcAft>
              <a:spcPct val="35000"/>
            </a:spcAft>
          </a:pPr>
          <a:r>
            <a:rPr lang="fa-IR" sz="1200" kern="1200" dirty="0" smtClean="0">
              <a:cs typeface="B Koodak" pitchFamily="2" charset="-78"/>
            </a:rPr>
            <a:t>خانم خوشحال،</a:t>
          </a:r>
        </a:p>
        <a:p>
          <a:pPr lvl="0" algn="ctr" defTabSz="533400" rtl="1">
            <a:lnSpc>
              <a:spcPct val="100000"/>
            </a:lnSpc>
            <a:spcBef>
              <a:spcPct val="0"/>
            </a:spcBef>
            <a:spcAft>
              <a:spcPts val="0"/>
            </a:spcAft>
          </a:pPr>
          <a:r>
            <a:rPr lang="fa-IR" sz="1200" kern="1200" dirty="0" smtClean="0">
              <a:cs typeface="B Koodak" pitchFamily="2" charset="-78"/>
            </a:rPr>
            <a:t>فراز و دبّاغی</a:t>
          </a:r>
          <a:endParaRPr lang="en-US" sz="1200" kern="1200" dirty="0">
            <a:cs typeface="B Koodak" pitchFamily="2" charset="-78"/>
          </a:endParaRPr>
        </a:p>
      </dsp:txBody>
      <dsp:txXfrm>
        <a:off x="7816050" y="2042468"/>
        <a:ext cx="1149774" cy="405802"/>
      </dsp:txXfrm>
    </dsp:sp>
    <dsp:sp modelId="{99765AE7-16D2-4159-AF9B-BA8EE3BFEEBE}">
      <dsp:nvSpPr>
        <dsp:cNvPr id="0" name=""/>
        <dsp:cNvSpPr/>
      </dsp:nvSpPr>
      <dsp:spPr>
        <a:xfrm>
          <a:off x="6203727"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D6B5AF-2C75-40BA-9448-3F45B682A490}">
      <dsp:nvSpPr>
        <dsp:cNvPr id="0" name=""/>
        <dsp:cNvSpPr/>
      </dsp:nvSpPr>
      <dsp:spPr>
        <a:xfrm>
          <a:off x="6267604" y="999856"/>
          <a:ext cx="1149774" cy="9769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4006E-E7F5-4BAF-B9C1-E4A4CB844C8D}">
      <dsp:nvSpPr>
        <dsp:cNvPr id="0" name=""/>
        <dsp:cNvSpPr/>
      </dsp:nvSpPr>
      <dsp:spPr>
        <a:xfrm>
          <a:off x="6267604"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ناصری</a:t>
          </a:r>
          <a:endParaRPr lang="en-US" sz="1800" kern="1200" dirty="0">
            <a:cs typeface="B Koodak" pitchFamily="2" charset="-78"/>
          </a:endParaRPr>
        </a:p>
      </dsp:txBody>
      <dsp:txXfrm>
        <a:off x="6267604" y="1976789"/>
        <a:ext cx="1149774" cy="405802"/>
      </dsp:txXfrm>
    </dsp:sp>
    <dsp:sp modelId="{4C76EFB0-BB3B-48E4-B58D-98C4CE33EC03}">
      <dsp:nvSpPr>
        <dsp:cNvPr id="0" name=""/>
        <dsp:cNvSpPr/>
      </dsp:nvSpPr>
      <dsp:spPr>
        <a:xfrm>
          <a:off x="4655281"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E23A58-E941-45FB-8F4C-5A51EDCE765E}">
      <dsp:nvSpPr>
        <dsp:cNvPr id="0" name=""/>
        <dsp:cNvSpPr/>
      </dsp:nvSpPr>
      <dsp:spPr>
        <a:xfrm>
          <a:off x="4719158" y="999856"/>
          <a:ext cx="1149774" cy="9769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EA66F-E0EA-45A3-B2E0-267CE85CC8E6}">
      <dsp:nvSpPr>
        <dsp:cNvPr id="0" name=""/>
        <dsp:cNvSpPr/>
      </dsp:nvSpPr>
      <dsp:spPr>
        <a:xfrm>
          <a:off x="4719158"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سلگی</a:t>
          </a:r>
          <a:endParaRPr lang="en-US" sz="1800" kern="1200" dirty="0">
            <a:cs typeface="B Koodak" pitchFamily="2" charset="-78"/>
          </a:endParaRPr>
        </a:p>
      </dsp:txBody>
      <dsp:txXfrm>
        <a:off x="4719158" y="1976789"/>
        <a:ext cx="1149774" cy="405802"/>
      </dsp:txXfrm>
    </dsp:sp>
    <dsp:sp modelId="{FEF3398F-20B4-4B63-8245-9ADA9779F827}">
      <dsp:nvSpPr>
        <dsp:cNvPr id="0" name=""/>
        <dsp:cNvSpPr/>
      </dsp:nvSpPr>
      <dsp:spPr>
        <a:xfrm>
          <a:off x="3106835"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6D9D67-01B9-41CF-AC04-EC5C84B1AE76}">
      <dsp:nvSpPr>
        <dsp:cNvPr id="0" name=""/>
        <dsp:cNvSpPr/>
      </dsp:nvSpPr>
      <dsp:spPr>
        <a:xfrm>
          <a:off x="3170712" y="999856"/>
          <a:ext cx="1149774" cy="9769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E838BB-1FE7-4DCC-843E-B128282A3B15}">
      <dsp:nvSpPr>
        <dsp:cNvPr id="0" name=""/>
        <dsp:cNvSpPr/>
      </dsp:nvSpPr>
      <dsp:spPr>
        <a:xfrm>
          <a:off x="3170712"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صادقی</a:t>
          </a:r>
          <a:endParaRPr lang="en-US" sz="1800" kern="1200" dirty="0">
            <a:cs typeface="B Koodak" pitchFamily="2" charset="-78"/>
          </a:endParaRPr>
        </a:p>
      </dsp:txBody>
      <dsp:txXfrm>
        <a:off x="3170712" y="1976789"/>
        <a:ext cx="1149774" cy="405802"/>
      </dsp:txXfrm>
    </dsp:sp>
    <dsp:sp modelId="{A06D8CE0-5595-4A13-99BC-790909555F96}">
      <dsp:nvSpPr>
        <dsp:cNvPr id="0" name=""/>
        <dsp:cNvSpPr/>
      </dsp:nvSpPr>
      <dsp:spPr>
        <a:xfrm>
          <a:off x="155838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B98782-834D-4153-90BD-AF67F509E5B0}">
      <dsp:nvSpPr>
        <dsp:cNvPr id="0" name=""/>
        <dsp:cNvSpPr/>
      </dsp:nvSpPr>
      <dsp:spPr>
        <a:xfrm>
          <a:off x="1622266" y="999856"/>
          <a:ext cx="1149774" cy="9769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39B6-D9FE-4A9E-B69A-39550C8358AC}">
      <dsp:nvSpPr>
        <dsp:cNvPr id="0" name=""/>
        <dsp:cNvSpPr/>
      </dsp:nvSpPr>
      <dsp:spPr>
        <a:xfrm>
          <a:off x="1622266" y="1976789"/>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ناصحی</a:t>
          </a:r>
          <a:endParaRPr lang="en-US" sz="1800" kern="1200" dirty="0">
            <a:cs typeface="B Koodak" pitchFamily="2" charset="-78"/>
          </a:endParaRPr>
        </a:p>
      </dsp:txBody>
      <dsp:txXfrm>
        <a:off x="1622266" y="1976789"/>
        <a:ext cx="1149774" cy="405802"/>
      </dsp:txXfrm>
    </dsp:sp>
    <dsp:sp modelId="{E7A5C471-3AF3-4B95-B881-31AB192F81F1}">
      <dsp:nvSpPr>
        <dsp:cNvPr id="0" name=""/>
        <dsp:cNvSpPr/>
      </dsp:nvSpPr>
      <dsp:spPr>
        <a:xfrm>
          <a:off x="8369" y="939737"/>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4FE2D-3116-42A3-A99C-C5AACDB176EA}">
      <dsp:nvSpPr>
        <dsp:cNvPr id="0" name=""/>
        <dsp:cNvSpPr/>
      </dsp:nvSpPr>
      <dsp:spPr>
        <a:xfrm>
          <a:off x="72245" y="999856"/>
          <a:ext cx="1149774" cy="9769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79AB-2421-46A2-BCBA-F14EC8EC0699}">
      <dsp:nvSpPr>
        <dsp:cNvPr id="0" name=""/>
        <dsp:cNvSpPr/>
      </dsp:nvSpPr>
      <dsp:spPr>
        <a:xfrm>
          <a:off x="6794" y="1976789"/>
          <a:ext cx="1280676"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kern="1200" dirty="0" smtClean="0">
              <a:cs typeface="B Koodak" pitchFamily="2" charset="-78"/>
            </a:rPr>
            <a:t>خانم نوعی و </a:t>
          </a:r>
          <a:r>
            <a:rPr lang="fa-IR" sz="1200" kern="1200" dirty="0" smtClean="0">
              <a:cs typeface="B Koodak" pitchFamily="2" charset="-78"/>
            </a:rPr>
            <a:t>داداش نیا</a:t>
          </a:r>
          <a:endParaRPr lang="en-US" sz="1200" kern="1200" dirty="0">
            <a:cs typeface="B Koodak" pitchFamily="2" charset="-78"/>
          </a:endParaRPr>
        </a:p>
      </dsp:txBody>
      <dsp:txXfrm>
        <a:off x="6794" y="1976789"/>
        <a:ext cx="1280676" cy="405802"/>
      </dsp:txXfrm>
    </dsp:sp>
    <dsp:sp modelId="{81709781-7EB1-47A7-9059-B7F53D2981B4}">
      <dsp:nvSpPr>
        <dsp:cNvPr id="0" name=""/>
        <dsp:cNvSpPr/>
      </dsp:nvSpPr>
      <dsp:spPr>
        <a:xfrm>
          <a:off x="775059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3F1A52-60AD-42AA-A618-7E7779115510}">
      <dsp:nvSpPr>
        <dsp:cNvPr id="0" name=""/>
        <dsp:cNvSpPr/>
      </dsp:nvSpPr>
      <dsp:spPr>
        <a:xfrm>
          <a:off x="7814475" y="2630583"/>
          <a:ext cx="1149774" cy="97693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99502-887E-443E-8EB7-049BA7A4ACFB}">
      <dsp:nvSpPr>
        <dsp:cNvPr id="0" name=""/>
        <dsp:cNvSpPr/>
      </dsp:nvSpPr>
      <dsp:spPr>
        <a:xfrm>
          <a:off x="781447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قاسمی</a:t>
          </a:r>
          <a:endParaRPr lang="en-US" sz="1800" kern="1200" dirty="0">
            <a:cs typeface="B Koodak" pitchFamily="2" charset="-78"/>
          </a:endParaRPr>
        </a:p>
      </dsp:txBody>
      <dsp:txXfrm>
        <a:off x="7814475" y="3607516"/>
        <a:ext cx="1149774" cy="405802"/>
      </dsp:txXfrm>
    </dsp:sp>
    <dsp:sp modelId="{C61BD9D8-9689-4219-86C6-5EDEEAD1CF22}">
      <dsp:nvSpPr>
        <dsp:cNvPr id="0" name=""/>
        <dsp:cNvSpPr/>
      </dsp:nvSpPr>
      <dsp:spPr>
        <a:xfrm>
          <a:off x="6202153"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81D92-FE1E-4C29-84FE-69B36879D0AA}">
      <dsp:nvSpPr>
        <dsp:cNvPr id="0" name=""/>
        <dsp:cNvSpPr/>
      </dsp:nvSpPr>
      <dsp:spPr>
        <a:xfrm>
          <a:off x="6266029" y="2630583"/>
          <a:ext cx="1149774" cy="97693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5EA30-952C-4441-A7DF-FEC96B75F283}">
      <dsp:nvSpPr>
        <dsp:cNvPr id="0" name=""/>
        <dsp:cNvSpPr/>
      </dsp:nvSpPr>
      <dsp:spPr>
        <a:xfrm>
          <a:off x="6266029"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a:t>
          </a:r>
          <a:r>
            <a:rPr lang="fa-IR" sz="1800" kern="1200" dirty="0" smtClean="0">
              <a:cs typeface="B Koodak" pitchFamily="2" charset="-78"/>
            </a:rPr>
            <a:t>بهادر</a:t>
          </a:r>
          <a:endParaRPr lang="en-US" sz="1800" kern="1200" dirty="0">
            <a:cs typeface="B Koodak" pitchFamily="2" charset="-78"/>
          </a:endParaRPr>
        </a:p>
      </dsp:txBody>
      <dsp:txXfrm>
        <a:off x="6266029" y="3607516"/>
        <a:ext cx="1149774" cy="405802"/>
      </dsp:txXfrm>
    </dsp:sp>
    <dsp:sp modelId="{EF226AD3-946D-452B-A611-E8FE008A7638}">
      <dsp:nvSpPr>
        <dsp:cNvPr id="0" name=""/>
        <dsp:cNvSpPr/>
      </dsp:nvSpPr>
      <dsp:spPr>
        <a:xfrm>
          <a:off x="4653707"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B0049-D121-4E91-927D-8A62903E1ABB}">
      <dsp:nvSpPr>
        <dsp:cNvPr id="0" name=""/>
        <dsp:cNvSpPr/>
      </dsp:nvSpPr>
      <dsp:spPr>
        <a:xfrm>
          <a:off x="4717583" y="2630583"/>
          <a:ext cx="1149774" cy="976932"/>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71755-79CF-4959-A651-973E3552F3AE}">
      <dsp:nvSpPr>
        <dsp:cNvPr id="0" name=""/>
        <dsp:cNvSpPr/>
      </dsp:nvSpPr>
      <dsp:spPr>
        <a:xfrm>
          <a:off x="4717583"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رضائی</a:t>
          </a:r>
          <a:endParaRPr lang="en-US" sz="1800" kern="1200" dirty="0">
            <a:cs typeface="B Koodak" pitchFamily="2" charset="-78"/>
          </a:endParaRPr>
        </a:p>
      </dsp:txBody>
      <dsp:txXfrm>
        <a:off x="4717583" y="3607516"/>
        <a:ext cx="1149774" cy="405802"/>
      </dsp:txXfrm>
    </dsp:sp>
    <dsp:sp modelId="{2BB2E192-98DB-47ED-BF87-99F68985C8C5}">
      <dsp:nvSpPr>
        <dsp:cNvPr id="0" name=""/>
        <dsp:cNvSpPr/>
      </dsp:nvSpPr>
      <dsp:spPr>
        <a:xfrm>
          <a:off x="3105261"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389DFD-3630-47CA-A6E0-D835C7D08188}">
      <dsp:nvSpPr>
        <dsp:cNvPr id="0" name=""/>
        <dsp:cNvSpPr/>
      </dsp:nvSpPr>
      <dsp:spPr>
        <a:xfrm>
          <a:off x="3169137" y="2630583"/>
          <a:ext cx="1149774" cy="976932"/>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27067-F7A7-4FF9-B3A3-607FA79333F0}">
      <dsp:nvSpPr>
        <dsp:cNvPr id="0" name=""/>
        <dsp:cNvSpPr/>
      </dsp:nvSpPr>
      <dsp:spPr>
        <a:xfrm>
          <a:off x="3169137"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cs typeface="B Koodak" pitchFamily="2" charset="-78"/>
            </a:rPr>
            <a:t>خانم صالحی نژاد</a:t>
          </a:r>
          <a:endParaRPr lang="en-US" sz="1400" kern="1200" dirty="0">
            <a:cs typeface="B Koodak" pitchFamily="2" charset="-78"/>
          </a:endParaRPr>
        </a:p>
      </dsp:txBody>
      <dsp:txXfrm>
        <a:off x="3169137" y="3607516"/>
        <a:ext cx="1149774" cy="405802"/>
      </dsp:txXfrm>
    </dsp:sp>
    <dsp:sp modelId="{E8F3FEBA-8056-48E6-86C3-7DD638342169}">
      <dsp:nvSpPr>
        <dsp:cNvPr id="0" name=""/>
        <dsp:cNvSpPr/>
      </dsp:nvSpPr>
      <dsp:spPr>
        <a:xfrm>
          <a:off x="1556815"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19F3-3698-47DD-AEFD-3429E059D491}">
      <dsp:nvSpPr>
        <dsp:cNvPr id="0" name=""/>
        <dsp:cNvSpPr/>
      </dsp:nvSpPr>
      <dsp:spPr>
        <a:xfrm>
          <a:off x="1620691" y="2630583"/>
          <a:ext cx="1149774" cy="97693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9BEA7-902D-4D4F-9144-BEE7D77EF47C}">
      <dsp:nvSpPr>
        <dsp:cNvPr id="0" name=""/>
        <dsp:cNvSpPr/>
      </dsp:nvSpPr>
      <dsp:spPr>
        <a:xfrm>
          <a:off x="1620691"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میرنیام</a:t>
          </a:r>
          <a:endParaRPr lang="en-US" sz="1800" kern="1200" dirty="0">
            <a:cs typeface="B Koodak" pitchFamily="2" charset="-78"/>
          </a:endParaRPr>
        </a:p>
      </dsp:txBody>
      <dsp:txXfrm>
        <a:off x="1620691" y="3607516"/>
        <a:ext cx="1149774" cy="405802"/>
      </dsp:txXfrm>
    </dsp:sp>
    <dsp:sp modelId="{988089C4-8F56-4F1E-8FF3-06CA8B75D275}">
      <dsp:nvSpPr>
        <dsp:cNvPr id="0" name=""/>
        <dsp:cNvSpPr/>
      </dsp:nvSpPr>
      <dsp:spPr>
        <a:xfrm>
          <a:off x="8369" y="2570464"/>
          <a:ext cx="1277527" cy="15029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A113C-4FC1-4B90-823D-86C210855962}">
      <dsp:nvSpPr>
        <dsp:cNvPr id="0" name=""/>
        <dsp:cNvSpPr/>
      </dsp:nvSpPr>
      <dsp:spPr>
        <a:xfrm>
          <a:off x="72245" y="2630583"/>
          <a:ext cx="1149774" cy="976932"/>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24F2-5E5C-4878-B777-7BB6FB135302}">
      <dsp:nvSpPr>
        <dsp:cNvPr id="0" name=""/>
        <dsp:cNvSpPr/>
      </dsp:nvSpPr>
      <dsp:spPr>
        <a:xfrm>
          <a:off x="72245" y="3607516"/>
          <a:ext cx="1149774" cy="405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خانم تات</a:t>
          </a:r>
          <a:endParaRPr lang="en-US" sz="1800" kern="1200" dirty="0">
            <a:cs typeface="B Koodak" pitchFamily="2" charset="-78"/>
          </a:endParaRPr>
        </a:p>
      </dsp:txBody>
      <dsp:txXfrm>
        <a:off x="72245" y="3607516"/>
        <a:ext cx="1149774" cy="40580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30C0CAC-7F54-40B9-B02F-FE1EC03F65DC}" type="slidenum">
              <a:rPr lang="es-ES"/>
              <a:pPr>
                <a:defRPr/>
              </a:pPr>
              <a:t>‹#›</a:t>
            </a:fld>
            <a:endParaRPr lang="es-ES"/>
          </a:p>
        </p:txBody>
      </p:sp>
    </p:spTree>
    <p:extLst>
      <p:ext uri="{BB962C8B-B14F-4D97-AF65-F5344CB8AC3E}">
        <p14:creationId xmlns:p14="http://schemas.microsoft.com/office/powerpoint/2010/main" val="424056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4B94F0E-BAD2-4C40-89A0-031E4E75A164}" type="slidenum">
              <a:rPr lang="es-ES"/>
              <a:pPr>
                <a:defRPr/>
              </a:pPr>
              <a:t>‹#›</a:t>
            </a:fld>
            <a:endParaRPr lang="es-ES"/>
          </a:p>
        </p:txBody>
      </p:sp>
    </p:spTree>
    <p:extLst>
      <p:ext uri="{BB962C8B-B14F-4D97-AF65-F5344CB8AC3E}">
        <p14:creationId xmlns:p14="http://schemas.microsoft.com/office/powerpoint/2010/main" val="398057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D4117D6-397C-4F07-9741-28A18ADFE807}" type="slidenum">
              <a:rPr lang="es-ES"/>
              <a:pPr>
                <a:defRPr/>
              </a:pPr>
              <a:t>‹#›</a:t>
            </a:fld>
            <a:endParaRPr lang="es-ES"/>
          </a:p>
        </p:txBody>
      </p:sp>
    </p:spTree>
    <p:extLst>
      <p:ext uri="{BB962C8B-B14F-4D97-AF65-F5344CB8AC3E}">
        <p14:creationId xmlns:p14="http://schemas.microsoft.com/office/powerpoint/2010/main" val="69814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10BB52C-93EA-45FC-B900-234FC58B86B1}" type="slidenum">
              <a:rPr lang="es-ES"/>
              <a:pPr>
                <a:defRPr/>
              </a:pPr>
              <a:t>‹#›</a:t>
            </a:fld>
            <a:endParaRPr lang="es-ES"/>
          </a:p>
        </p:txBody>
      </p:sp>
    </p:spTree>
    <p:extLst>
      <p:ext uri="{BB962C8B-B14F-4D97-AF65-F5344CB8AC3E}">
        <p14:creationId xmlns:p14="http://schemas.microsoft.com/office/powerpoint/2010/main" val="60698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6D7CD3-BFB4-43E1-BFA6-7EF953587092}" type="slidenum">
              <a:rPr lang="es-ES"/>
              <a:pPr>
                <a:defRPr/>
              </a:pPr>
              <a:t>‹#›</a:t>
            </a:fld>
            <a:endParaRPr lang="es-ES"/>
          </a:p>
        </p:txBody>
      </p:sp>
    </p:spTree>
    <p:extLst>
      <p:ext uri="{BB962C8B-B14F-4D97-AF65-F5344CB8AC3E}">
        <p14:creationId xmlns:p14="http://schemas.microsoft.com/office/powerpoint/2010/main" val="49290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077490F-FC14-4621-8F27-29989DB16BC7}" type="slidenum">
              <a:rPr lang="es-ES"/>
              <a:pPr>
                <a:defRPr/>
              </a:pPr>
              <a:t>‹#›</a:t>
            </a:fld>
            <a:endParaRPr lang="es-ES"/>
          </a:p>
        </p:txBody>
      </p:sp>
    </p:spTree>
    <p:extLst>
      <p:ext uri="{BB962C8B-B14F-4D97-AF65-F5344CB8AC3E}">
        <p14:creationId xmlns:p14="http://schemas.microsoft.com/office/powerpoint/2010/main" val="135794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412F059-FEDC-4496-B1D3-DA4CD3DF6409}" type="slidenum">
              <a:rPr lang="es-ES"/>
              <a:pPr>
                <a:defRPr/>
              </a:pPr>
              <a:t>‹#›</a:t>
            </a:fld>
            <a:endParaRPr lang="es-ES"/>
          </a:p>
        </p:txBody>
      </p:sp>
    </p:spTree>
    <p:extLst>
      <p:ext uri="{BB962C8B-B14F-4D97-AF65-F5344CB8AC3E}">
        <p14:creationId xmlns:p14="http://schemas.microsoft.com/office/powerpoint/2010/main" val="24333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89FC0CB-5CFE-4CF6-860C-2F04086D2D7C}" type="slidenum">
              <a:rPr lang="es-ES"/>
              <a:pPr>
                <a:defRPr/>
              </a:pPr>
              <a:t>‹#›</a:t>
            </a:fld>
            <a:endParaRPr lang="es-ES"/>
          </a:p>
        </p:txBody>
      </p:sp>
    </p:spTree>
    <p:extLst>
      <p:ext uri="{BB962C8B-B14F-4D97-AF65-F5344CB8AC3E}">
        <p14:creationId xmlns:p14="http://schemas.microsoft.com/office/powerpoint/2010/main" val="223240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8CC39B9-0158-4F71-95E0-2A89DB443589}" type="slidenum">
              <a:rPr lang="es-ES"/>
              <a:pPr>
                <a:defRPr/>
              </a:pPr>
              <a:t>‹#›</a:t>
            </a:fld>
            <a:endParaRPr lang="es-ES"/>
          </a:p>
        </p:txBody>
      </p:sp>
    </p:spTree>
    <p:extLst>
      <p:ext uri="{BB962C8B-B14F-4D97-AF65-F5344CB8AC3E}">
        <p14:creationId xmlns:p14="http://schemas.microsoft.com/office/powerpoint/2010/main" val="253344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8E2C309-8C0D-4BC3-8D1E-ED7F6665C515}" type="slidenum">
              <a:rPr lang="es-ES"/>
              <a:pPr>
                <a:defRPr/>
              </a:pPr>
              <a:t>‹#›</a:t>
            </a:fld>
            <a:endParaRPr lang="es-ES"/>
          </a:p>
        </p:txBody>
      </p:sp>
    </p:spTree>
    <p:extLst>
      <p:ext uri="{BB962C8B-B14F-4D97-AF65-F5344CB8AC3E}">
        <p14:creationId xmlns:p14="http://schemas.microsoft.com/office/powerpoint/2010/main" val="62762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100A5FF-3946-45D1-859D-527EDA8426AF}" type="slidenum">
              <a:rPr lang="es-ES"/>
              <a:pPr>
                <a:defRPr/>
              </a:pPr>
              <a:t>‹#›</a:t>
            </a:fld>
            <a:endParaRPr lang="es-ES"/>
          </a:p>
        </p:txBody>
      </p:sp>
    </p:spTree>
    <p:extLst>
      <p:ext uri="{BB962C8B-B14F-4D97-AF65-F5344CB8AC3E}">
        <p14:creationId xmlns:p14="http://schemas.microsoft.com/office/powerpoint/2010/main" val="53965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47B2BA4-34A5-46C5-85F4-8E4B4D2B1DED}"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ailto:saharsadeghi110@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50"/>
          <p:cNvSpPr>
            <a:spLocks noGrp="1" noChangeArrowheads="1"/>
          </p:cNvSpPr>
          <p:nvPr>
            <p:ph type="ctrTitle"/>
          </p:nvPr>
        </p:nvSpPr>
        <p:spPr>
          <a:xfrm>
            <a:off x="0" y="3213100"/>
            <a:ext cx="5688013" cy="647700"/>
          </a:xfrm>
        </p:spPr>
        <p:txBody>
          <a:bodyPr/>
          <a:lstStyle/>
          <a:p>
            <a:pPr eaLnBrk="1" hangingPunct="1"/>
            <a:r>
              <a:rPr lang="fa-IR" dirty="0" smtClean="0">
                <a:solidFill>
                  <a:schemeClr val="bg1"/>
                </a:solidFill>
                <a:cs typeface="B Koodak" pitchFamily="2" charset="-78"/>
              </a:rPr>
              <a:t>هفته اول</a:t>
            </a:r>
            <a:endParaRPr lang="es-ES" sz="5400" dirty="0" smtClean="0">
              <a:solidFill>
                <a:srgbClr val="333333"/>
              </a:solidFill>
              <a:cs typeface="B Koodak" pitchFamily="2" charset="-78"/>
            </a:endParaRPr>
          </a:p>
        </p:txBody>
      </p:sp>
      <p:sp>
        <p:nvSpPr>
          <p:cNvPr id="2051" name="Rectangle 168"/>
          <p:cNvSpPr>
            <a:spLocks noChangeArrowheads="1"/>
          </p:cNvSpPr>
          <p:nvPr/>
        </p:nvSpPr>
        <p:spPr bwMode="auto">
          <a:xfrm>
            <a:off x="2416175" y="3213100"/>
            <a:ext cx="5688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rtl="1"/>
            <a:r>
              <a:rPr lang="fa-IR" sz="2800">
                <a:cs typeface="B Koodak" pitchFamily="2" charset="-78"/>
              </a:rPr>
              <a:t>گزارش کلاس های فوق برنامه</a:t>
            </a:r>
          </a:p>
          <a:p>
            <a:pPr algn="r" rtl="1"/>
            <a:endParaRPr lang="fa-IR" sz="2800">
              <a:solidFill>
                <a:srgbClr val="333333"/>
              </a:solidFill>
              <a:cs typeface="B Koodak" pitchFamily="2" charset="-78"/>
            </a:endParaRPr>
          </a:p>
          <a:p>
            <a:pPr algn="r" rtl="1"/>
            <a:endParaRPr lang="fa-IR" sz="2800">
              <a:solidFill>
                <a:srgbClr val="333333"/>
              </a:solidFill>
              <a:cs typeface="B Koodak" pitchFamily="2" charset="-78"/>
            </a:endParaRPr>
          </a:p>
          <a:p>
            <a:pPr algn="r" rtl="1"/>
            <a:endParaRPr lang="fa-IR" sz="2800">
              <a:solidFill>
                <a:srgbClr val="333333"/>
              </a:solidFill>
              <a:cs typeface="B Koodak" pitchFamily="2" charset="-78"/>
            </a:endParaRPr>
          </a:p>
          <a:p>
            <a:pPr algn="r" rtl="1"/>
            <a:endParaRPr lang="fa-IR" sz="2800">
              <a:solidFill>
                <a:srgbClr val="333333"/>
              </a:solidFill>
              <a:cs typeface="B Koodak" pitchFamily="2" charset="-78"/>
            </a:endParaRPr>
          </a:p>
          <a:p>
            <a:pPr algn="r" rtl="1"/>
            <a:r>
              <a:rPr lang="fa-IR" sz="2800">
                <a:solidFill>
                  <a:srgbClr val="333333"/>
                </a:solidFill>
                <a:cs typeface="B Koodak" pitchFamily="2" charset="-78"/>
              </a:rPr>
              <a:t>دبیرستان نمونه دولتی سعدی</a:t>
            </a:r>
            <a:endParaRPr lang="es-ES" sz="2800">
              <a:solidFill>
                <a:srgbClr val="333333"/>
              </a:solidFill>
              <a:cs typeface="B Koodak" pitchFamily="2" charset="-78"/>
            </a:endParaRPr>
          </a:p>
        </p:txBody>
      </p:sp>
      <p:sp>
        <p:nvSpPr>
          <p:cNvPr id="2" name="Multiply 1">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50"/>
          <p:cNvSpPr txBox="1">
            <a:spLocks noChangeArrowheads="1"/>
          </p:cNvSpPr>
          <p:nvPr/>
        </p:nvSpPr>
        <p:spPr bwMode="auto">
          <a:xfrm>
            <a:off x="1691680" y="476672"/>
            <a:ext cx="5688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fa-IR" dirty="0" smtClean="0">
                <a:solidFill>
                  <a:schemeClr val="bg1"/>
                </a:solidFill>
                <a:cs typeface="B Koodak" pitchFamily="2" charset="-78"/>
              </a:rPr>
              <a:t>بسم الله الرحمن الرحیم</a:t>
            </a:r>
            <a:endParaRPr lang="es-ES" sz="5400" dirty="0" smtClean="0">
              <a:solidFill>
                <a:srgbClr val="333333"/>
              </a:solidFill>
              <a:cs typeface="B Koodak"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split orient="vert"/>
      </p:transition>
    </mc:Choice>
    <mc:Fallback xmlns="">
      <p:transition spd="slow" advClick="0" advTm="3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آزمایشگاه</a:t>
            </a:r>
            <a:endParaRPr lang="en-US" sz="2000" dirty="0" smtClean="0">
              <a:cs typeface="B Titr" pitchFamily="2" charset="-78"/>
            </a:endParaRPr>
          </a:p>
        </p:txBody>
      </p:sp>
      <p:sp>
        <p:nvSpPr>
          <p:cNvPr id="5123" name="Rectangle 3"/>
          <p:cNvSpPr>
            <a:spLocks noGrp="1" noChangeArrowheads="1"/>
          </p:cNvSpPr>
          <p:nvPr>
            <p:ph type="body" idx="1"/>
          </p:nvPr>
        </p:nvSpPr>
        <p:spPr>
          <a:xfrm>
            <a:off x="323528" y="2143150"/>
            <a:ext cx="8712968" cy="4094162"/>
          </a:xfrm>
        </p:spPr>
        <p:txBody>
          <a:bodyPr/>
          <a:lstStyle/>
          <a:p>
            <a:pPr algn="just" rtl="1" eaLnBrk="1" hangingPunct="1">
              <a:spcBef>
                <a:spcPts val="600"/>
              </a:spcBef>
              <a:spcAft>
                <a:spcPts val="600"/>
              </a:spcAft>
              <a:buFont typeface="Wingdings" pitchFamily="2" charset="2"/>
              <a:buChar char="ü"/>
            </a:pPr>
            <a:r>
              <a:rPr lang="fa-IR" sz="1600" dirty="0" smtClean="0">
                <a:cs typeface="B Koodak" pitchFamily="2" charset="-78"/>
              </a:rPr>
              <a:t>جلسه اول برای تمام کلاس های پایه نهم، ارائه مطلب تئوری مربوط به ایمنی در آزمایشگاه، ابزارها و خطاهای اندازه گیری و نحوه ی قرائت نتایج اندازه گیری بوده است. مطالب به صورت </a:t>
            </a:r>
            <a:r>
              <a:rPr lang="en-US" sz="1600" dirty="0" smtClean="0">
                <a:cs typeface="B Koodak" pitchFamily="2" charset="-78"/>
              </a:rPr>
              <a:t>power point</a:t>
            </a:r>
            <a:r>
              <a:rPr lang="fa-IR" sz="1600" dirty="0" smtClean="0">
                <a:cs typeface="B Koodak" pitchFamily="2" charset="-78"/>
              </a:rPr>
              <a:t> مثال های اندازه گیری و همکاری دانش آموزان در پاسخ به مثال هایی از اندازه گیری ، ارائه شده است. تاکید اصلی بر آموزش استفاده از کولیس و میکرومتر (ریزسنج) به عنوان دو ابزار اندازه گیری طول در مقیاس صدم </a:t>
            </a:r>
            <a:r>
              <a:rPr lang="en-US" sz="1600" dirty="0" smtClean="0">
                <a:cs typeface="B Koodak" pitchFamily="2" charset="-78"/>
              </a:rPr>
              <a:t>mm</a:t>
            </a:r>
            <a:r>
              <a:rPr lang="fa-IR" sz="1600" dirty="0" smtClean="0">
                <a:cs typeface="B Koodak" pitchFamily="2" charset="-78"/>
              </a:rPr>
              <a:t> بوده است.</a:t>
            </a:r>
          </a:p>
          <a:p>
            <a:pPr algn="just" rtl="1" eaLnBrk="1" hangingPunct="1">
              <a:spcBef>
                <a:spcPts val="600"/>
              </a:spcBef>
              <a:spcAft>
                <a:spcPts val="600"/>
              </a:spcAft>
              <a:buFont typeface="Wingdings" pitchFamily="2" charset="2"/>
              <a:buChar char="ü"/>
            </a:pPr>
            <a:r>
              <a:rPr lang="fa-IR" sz="1600" dirty="0" smtClean="0">
                <a:cs typeface="B Koodak" pitchFamily="2" charset="-78"/>
              </a:rPr>
              <a:t>جلسه دوم </a:t>
            </a:r>
            <a:r>
              <a:rPr lang="fa-IR" sz="1600" dirty="0" smtClean="0">
                <a:cs typeface="B Koodak" pitchFamily="2" charset="-78"/>
              </a:rPr>
              <a:t>: آموزش </a:t>
            </a:r>
            <a:r>
              <a:rPr lang="fa-IR" sz="1600" dirty="0" smtClean="0">
                <a:cs typeface="B Koodak" pitchFamily="2" charset="-78"/>
              </a:rPr>
              <a:t>نحوه ی نگارش گزارش کار و در ادامه آموزش علمی استفاده از کولیس و ریزسنج به نحوی که دانش آموزان بتوانند این دو ابزار را در اندازه گیری وسایل موجود در دسترس بکار ببرند.</a:t>
            </a:r>
          </a:p>
          <a:p>
            <a:pPr algn="just" rtl="1" eaLnBrk="1" hangingPunct="1">
              <a:spcBef>
                <a:spcPts val="600"/>
              </a:spcBef>
              <a:spcAft>
                <a:spcPts val="600"/>
              </a:spcAft>
              <a:buFont typeface="Wingdings" pitchFamily="2" charset="2"/>
              <a:buChar char="ü"/>
            </a:pPr>
            <a:r>
              <a:rPr lang="fa-IR" sz="1600" dirty="0" smtClean="0">
                <a:cs typeface="B Koodak" pitchFamily="2" charset="-78"/>
              </a:rPr>
              <a:t>جلسه سوم </a:t>
            </a:r>
            <a:r>
              <a:rPr lang="fa-IR" sz="1600" dirty="0" smtClean="0">
                <a:cs typeface="B Koodak" pitchFamily="2" charset="-78"/>
              </a:rPr>
              <a:t>: ایرادات </a:t>
            </a:r>
            <a:r>
              <a:rPr lang="fa-IR" sz="1600" dirty="0" smtClean="0">
                <a:cs typeface="B Koodak" pitchFamily="2" charset="-78"/>
              </a:rPr>
              <a:t>موجود در گزارش کار تنظیم شده توسط دانش آموزان، بررسی و رفع ایراد انجام شده </a:t>
            </a:r>
            <a:r>
              <a:rPr lang="fa-IR" sz="1600" dirty="0" smtClean="0">
                <a:cs typeface="B Koodak" pitchFamily="2" charset="-78"/>
              </a:rPr>
              <a:t>است.سپس </a:t>
            </a:r>
            <a:r>
              <a:rPr lang="fa-IR" sz="1600" dirty="0" smtClean="0">
                <a:cs typeface="B Koodak" pitchFamily="2" charset="-78"/>
              </a:rPr>
              <a:t>سطح شیبدار بعنوان یک ماشین ساده که در کاهش نیروی مورد نیاز برای جابجایی اشیاء سنگین بکار می رود، به همراه مثالهایی از کاربرد آن ها در زندگی روزمره آموزش داده شده است، سپس آزمایش مربوط به آن توسط سطح شیبدار و به وسیله تمام دانش آموزان انجام شده است.</a:t>
            </a:r>
          </a:p>
          <a:p>
            <a:pPr algn="just" rtl="1" eaLnBrk="1" hangingPunct="1">
              <a:spcBef>
                <a:spcPts val="600"/>
              </a:spcBef>
              <a:spcAft>
                <a:spcPts val="600"/>
              </a:spcAft>
              <a:buFont typeface="Wingdings" pitchFamily="2" charset="2"/>
              <a:buChar char="ü"/>
            </a:pPr>
            <a:r>
              <a:rPr lang="fa-IR" sz="1600" dirty="0" smtClean="0">
                <a:cs typeface="B Koodak" pitchFamily="2" charset="-78"/>
              </a:rPr>
              <a:t>در انتهای جلسه سوم و ابتدای جلسه </a:t>
            </a:r>
            <a:r>
              <a:rPr lang="fa-IR" sz="1600" dirty="0" smtClean="0">
                <a:cs typeface="B Koodak" pitchFamily="2" charset="-78"/>
              </a:rPr>
              <a:t>چهارم: نیروی </a:t>
            </a:r>
            <a:r>
              <a:rPr lang="fa-IR" sz="1600" dirty="0" smtClean="0">
                <a:cs typeface="B Koodak" pitchFamily="2" charset="-78"/>
              </a:rPr>
              <a:t>اصطکاک به عنوان یک نیروی مقاوم اما مفید، به وسیله سطوح مختلف فلزی، چوبی و شیشه ای (مربوط به سطح شیبدار) آزمایش شده است، همچنین تئوری مربوط به آزمایش به نحوی که برای دانش آموزان قابل فهم باشد ارائه و یک تعریف دقیق از اصطکاک بیان شده است.</a:t>
            </a:r>
          </a:p>
          <a:p>
            <a:pPr algn="just" rtl="1" eaLnBrk="1" hangingPunct="1">
              <a:spcBef>
                <a:spcPts val="600"/>
              </a:spcBef>
              <a:spcAft>
                <a:spcPts val="600"/>
              </a:spcAft>
              <a:buFont typeface="Wingdings" pitchFamily="2" charset="2"/>
              <a:buChar char="ü"/>
            </a:pPr>
            <a:r>
              <a:rPr lang="fa-IR" sz="1600" dirty="0" smtClean="0">
                <a:cs typeface="B Koodak" pitchFamily="2" charset="-78"/>
              </a:rPr>
              <a:t>در ادامه قانون اول و دوم نیوتون، تعادل نیروها و تشریح نحوه کار با میز نیرو انجام شده است. به هر گروه از دانش آموزان دو نیرو داده و از آن ها خواسته شده که اندازه و جهت نیروی سومی که این دو نیرو را متعادل کند را به وسیله میز نیرو بدست آورند.</a:t>
            </a:r>
          </a:p>
        </p:txBody>
      </p:sp>
      <p:sp>
        <p:nvSpPr>
          <p:cNvPr id="2" name="TextBox 1"/>
          <p:cNvSpPr txBox="1"/>
          <p:nvPr/>
        </p:nvSpPr>
        <p:spPr>
          <a:xfrm>
            <a:off x="280799" y="1556792"/>
            <a:ext cx="1059906" cy="400110"/>
          </a:xfrm>
          <a:prstGeom prst="rect">
            <a:avLst/>
          </a:prstGeom>
          <a:noFill/>
        </p:spPr>
        <p:txBody>
          <a:bodyPr wrap="none" rtlCol="0">
            <a:spAutoFit/>
          </a:bodyPr>
          <a:lstStyle/>
          <a:p>
            <a:r>
              <a:rPr lang="fa-IR" sz="2000" dirty="0" smtClean="0">
                <a:cs typeface="B Zar" pitchFamily="2" charset="-78"/>
              </a:rPr>
              <a:t>خانم سلگی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2437963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ریاضی</a:t>
            </a:r>
            <a:endParaRPr lang="en-US" sz="2000" dirty="0" smtClean="0">
              <a:cs typeface="B Titr" pitchFamily="2" charset="-78"/>
            </a:endParaRPr>
          </a:p>
        </p:txBody>
      </p:sp>
      <p:sp>
        <p:nvSpPr>
          <p:cNvPr id="5123" name="Rectangle 3"/>
          <p:cNvSpPr>
            <a:spLocks noGrp="1" noChangeArrowheads="1"/>
          </p:cNvSpPr>
          <p:nvPr>
            <p:ph type="body" idx="1"/>
          </p:nvPr>
        </p:nvSpPr>
        <p:spPr>
          <a:xfrm>
            <a:off x="468313" y="2214563"/>
            <a:ext cx="8229600" cy="4094162"/>
          </a:xfrm>
        </p:spPr>
        <p:txBody>
          <a:bodyPr/>
          <a:lstStyle/>
          <a:p>
            <a:pPr algn="r" rtl="1" eaLnBrk="1" hangingPunct="1">
              <a:buFont typeface="Wingdings" pitchFamily="2" charset="2"/>
              <a:buChar char="ü"/>
            </a:pPr>
            <a:r>
              <a:rPr lang="fa-IR" sz="2000" dirty="0" smtClean="0">
                <a:cs typeface="B Koodak" pitchFamily="2" charset="-78"/>
              </a:rPr>
              <a:t>جلسه اول تا سوم(فصل عدد صحیح و گویا): </a:t>
            </a:r>
          </a:p>
          <a:p>
            <a:pPr algn="r" rtl="1" eaLnBrk="1" hangingPunct="1">
              <a:buFont typeface="Wingdings" pitchFamily="2" charset="2"/>
              <a:buChar char="Ø"/>
            </a:pPr>
            <a:r>
              <a:rPr lang="fa-IR" sz="2000" dirty="0" smtClean="0">
                <a:cs typeface="B Koodak" pitchFamily="2" charset="-78"/>
              </a:rPr>
              <a:t>موضوعات: معرفی مجموعه ها، مجموعه تهی، عضوهای یک مجموعه و زیر مجموعه ها، روش های بدست آوردن حاصل جمع دو عدد صحیح (1-روش محور-2-روش جدول ارزش مکانی-3-روش رسم گوی ها-4-راه حل)، مجموعه های محدود و نامحدود، نام مجموعه ها، معرفی اعداد گویا و نمایش روی محور، جمع و تفریق و ضرب اعداد گویا، نمایش مجموعه اعداد گویا با نماد ریاضی، ساده کردن اعداد گویا همراه با مثال های مختلف تدریس شده. اعداد اول و مرکب و پیدا کردن اعداد اول (1-روش بخشبندی-2-روش الگوریتم غربال)</a:t>
            </a:r>
          </a:p>
          <a:p>
            <a:pPr algn="r" rtl="1" eaLnBrk="1" hangingPunct="1">
              <a:buFont typeface="Wingdings" pitchFamily="2" charset="2"/>
              <a:buChar char="ü"/>
            </a:pPr>
            <a:r>
              <a:rPr lang="fa-IR" sz="2000" dirty="0" smtClean="0">
                <a:cs typeface="B Koodak" pitchFamily="2" charset="-78"/>
              </a:rPr>
              <a:t>جلسه چهارم و پنجم(فصل بردار و مختصات): </a:t>
            </a:r>
          </a:p>
          <a:p>
            <a:pPr algn="r" rtl="1" eaLnBrk="1" hangingPunct="1">
              <a:buFont typeface="Wingdings" pitchFamily="2" charset="2"/>
              <a:buChar char="Ø"/>
            </a:pPr>
            <a:r>
              <a:rPr lang="fa-IR" sz="2000" dirty="0" smtClean="0">
                <a:cs typeface="B Koodak" pitchFamily="2" charset="-78"/>
              </a:rPr>
              <a:t>موضوعات: رسم محور مختصات و مشخص کردن ناحیه ها روی محور، معرفی مبدأ مختصات، بردار انتقال، جمع بردارها، روش های بدست آوردن حاصل جمع بردارها (1-روش مثلثی-2-روش متوازی الاضلاع)، بردارهای واحد مختصاتی (</a:t>
            </a:r>
            <a:r>
              <a:rPr lang="en-US" sz="2000" dirty="0" err="1" smtClean="0">
                <a:cs typeface="B Koodak" pitchFamily="2" charset="-78"/>
              </a:rPr>
              <a:t>j,i</a:t>
            </a:r>
            <a:r>
              <a:rPr lang="fa-IR" sz="2000" dirty="0" smtClean="0">
                <a:cs typeface="B Koodak" pitchFamily="2" charset="-78"/>
              </a:rPr>
              <a:t>)، تجزیه بردارها، جمع و تفریق و ضرب و تقسیم مختصاتی، حل معادلات مختصاتی، معرفی ضرب بردارها با رسم شکل و بردار، بدست آوردن حاصل جمع بردار همراه با جایگزین کردن بردارهای قبلی با مختصاتشان.</a:t>
            </a:r>
          </a:p>
        </p:txBody>
      </p:sp>
      <p:sp>
        <p:nvSpPr>
          <p:cNvPr id="2" name="TextBox 1"/>
          <p:cNvSpPr txBox="1"/>
          <p:nvPr/>
        </p:nvSpPr>
        <p:spPr>
          <a:xfrm>
            <a:off x="280799" y="1556792"/>
            <a:ext cx="1112805" cy="400110"/>
          </a:xfrm>
          <a:prstGeom prst="rect">
            <a:avLst/>
          </a:prstGeom>
          <a:noFill/>
        </p:spPr>
        <p:txBody>
          <a:bodyPr wrap="none" rtlCol="0">
            <a:spAutoFit/>
          </a:bodyPr>
          <a:lstStyle/>
          <a:p>
            <a:r>
              <a:rPr lang="fa-IR" sz="2000" dirty="0" smtClean="0">
                <a:cs typeface="B Zar" pitchFamily="2" charset="-78"/>
              </a:rPr>
              <a:t>خانم رضائی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2862594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ریاضی</a:t>
            </a:r>
            <a:endParaRPr lang="en-US" sz="4000" dirty="0" smtClean="0">
              <a:cs typeface="B Titr" pitchFamily="2" charset="-78"/>
            </a:endParaRPr>
          </a:p>
        </p:txBody>
      </p:sp>
      <p:sp>
        <p:nvSpPr>
          <p:cNvPr id="5123" name="Rectangle 3"/>
          <p:cNvSpPr>
            <a:spLocks noGrp="1" noChangeArrowheads="1"/>
          </p:cNvSpPr>
          <p:nvPr>
            <p:ph type="body" idx="1"/>
          </p:nvPr>
        </p:nvSpPr>
        <p:spPr>
          <a:xfrm>
            <a:off x="468313" y="2214563"/>
            <a:ext cx="8229600" cy="4094162"/>
          </a:xfrm>
        </p:spPr>
        <p:txBody>
          <a:bodyPr/>
          <a:lstStyle/>
          <a:p>
            <a:pPr algn="r" rtl="1" eaLnBrk="1" hangingPunct="1">
              <a:lnSpc>
                <a:spcPct val="150000"/>
              </a:lnSpc>
              <a:buFont typeface="Wingdings" pitchFamily="2" charset="2"/>
              <a:buChar char="ü"/>
            </a:pPr>
            <a:r>
              <a:rPr lang="fa-IR" sz="2000" dirty="0" smtClean="0">
                <a:cs typeface="B Koodak" pitchFamily="2" charset="-78"/>
              </a:rPr>
              <a:t>در کلاس 8/3 مباحث اعداد صحیح و گویا، اعداد طبیعی، جبر و معادله و بردارهای مختلف تدریس شده است و امتحان کلاسی برگزار شده است.</a:t>
            </a:r>
          </a:p>
          <a:p>
            <a:pPr algn="r" rtl="1" eaLnBrk="1" hangingPunct="1">
              <a:lnSpc>
                <a:spcPct val="150000"/>
              </a:lnSpc>
              <a:buFont typeface="Wingdings" pitchFamily="2" charset="2"/>
              <a:buChar char="ü"/>
            </a:pPr>
            <a:r>
              <a:rPr lang="fa-IR" sz="2000" dirty="0" smtClean="0">
                <a:cs typeface="B Koodak" pitchFamily="2" charset="-78"/>
              </a:rPr>
              <a:t>در کلاس 8/4 نیز مانند کلاس 8/3 مباحث فوق تدریس شده است و مروری بر تمامی فصول درس داده شده داشته ایم.</a:t>
            </a:r>
          </a:p>
          <a:p>
            <a:pPr algn="r" rtl="1" eaLnBrk="1" hangingPunct="1">
              <a:lnSpc>
                <a:spcPct val="150000"/>
              </a:lnSpc>
              <a:buFont typeface="Wingdings" pitchFamily="2" charset="2"/>
              <a:buChar char="ü"/>
            </a:pPr>
            <a:r>
              <a:rPr lang="fa-IR" sz="2000" dirty="0" smtClean="0">
                <a:cs typeface="B Koodak" pitchFamily="2" charset="-78"/>
              </a:rPr>
              <a:t>در کلاس 9/1 مباحث اعداد طبیعی، توان، اعداد گویا و صحیح، عبارات جبری، معادله و مجموعه ها گفته شده است و آزمون کلاسی برگزار شده است.</a:t>
            </a:r>
          </a:p>
          <a:p>
            <a:pPr algn="r" rtl="1" eaLnBrk="1" hangingPunct="1">
              <a:lnSpc>
                <a:spcPct val="150000"/>
              </a:lnSpc>
              <a:buFont typeface="Wingdings" pitchFamily="2" charset="2"/>
              <a:buChar char="ü"/>
            </a:pPr>
            <a:endParaRPr lang="fa-IR" sz="2000" dirty="0" smtClean="0">
              <a:cs typeface="B Koodak" pitchFamily="2" charset="-78"/>
            </a:endParaRPr>
          </a:p>
          <a:p>
            <a:pPr algn="r" rtl="1" eaLnBrk="1" hangingPunct="1">
              <a:lnSpc>
                <a:spcPct val="150000"/>
              </a:lnSpc>
              <a:buFont typeface="Wingdings" pitchFamily="2" charset="2"/>
              <a:buChar char="ü"/>
            </a:pPr>
            <a:endParaRPr lang="en-US" sz="2000" dirty="0" smtClean="0">
              <a:cs typeface="B Koodak" pitchFamily="2" charset="-78"/>
            </a:endParaRPr>
          </a:p>
        </p:txBody>
      </p:sp>
      <p:sp>
        <p:nvSpPr>
          <p:cNvPr id="4" name="TextBox 3"/>
          <p:cNvSpPr txBox="1"/>
          <p:nvPr/>
        </p:nvSpPr>
        <p:spPr>
          <a:xfrm>
            <a:off x="280799" y="1556792"/>
            <a:ext cx="1066318" cy="400110"/>
          </a:xfrm>
          <a:prstGeom prst="rect">
            <a:avLst/>
          </a:prstGeom>
          <a:noFill/>
        </p:spPr>
        <p:txBody>
          <a:bodyPr wrap="none" rtlCol="0">
            <a:spAutoFit/>
          </a:bodyPr>
          <a:lstStyle/>
          <a:p>
            <a:r>
              <a:rPr lang="fa-IR" sz="2000" dirty="0" smtClean="0">
                <a:cs typeface="B Zar" pitchFamily="2" charset="-78"/>
              </a:rPr>
              <a:t>خانم میرنیام</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2492458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ریاضی</a:t>
            </a:r>
            <a:br>
              <a:rPr lang="fa-IR" sz="4000" dirty="0" smtClean="0">
                <a:cs typeface="B Titr" pitchFamily="2" charset="-78"/>
              </a:rPr>
            </a:br>
            <a:r>
              <a:rPr lang="fa-IR" sz="2000" dirty="0" smtClean="0">
                <a:cs typeface="B Titr" pitchFamily="2" charset="-78"/>
              </a:rPr>
              <a:t>دانش آموزان هفتم </a:t>
            </a:r>
            <a:endParaRPr lang="en-US" sz="2000" dirty="0" smtClean="0">
              <a:cs typeface="B Titr" pitchFamily="2" charset="-78"/>
            </a:endParaRPr>
          </a:p>
        </p:txBody>
      </p:sp>
      <p:sp>
        <p:nvSpPr>
          <p:cNvPr id="5123" name="Rectangle 3"/>
          <p:cNvSpPr>
            <a:spLocks noGrp="1" noChangeArrowheads="1"/>
          </p:cNvSpPr>
          <p:nvPr>
            <p:ph type="body" idx="1"/>
          </p:nvPr>
        </p:nvSpPr>
        <p:spPr>
          <a:xfrm>
            <a:off x="468313" y="1988840"/>
            <a:ext cx="8229600" cy="4094162"/>
          </a:xfrm>
        </p:spPr>
        <p:txBody>
          <a:bodyPr/>
          <a:lstStyle/>
          <a:p>
            <a:pPr algn="r" rtl="1" eaLnBrk="1" hangingPunct="1">
              <a:spcBef>
                <a:spcPts val="0"/>
              </a:spcBef>
              <a:buFont typeface="Wingdings" pitchFamily="2" charset="2"/>
              <a:buChar char="ü"/>
            </a:pPr>
            <a:r>
              <a:rPr lang="fa-IR" sz="2000" dirty="0" smtClean="0">
                <a:cs typeface="B Koodak" pitchFamily="2" charset="-78"/>
              </a:rPr>
              <a:t>شروع کلاس از فصل 6 کتاب (سطح و حجم)</a:t>
            </a:r>
          </a:p>
          <a:p>
            <a:pPr algn="r" rtl="1" eaLnBrk="1" hangingPunct="1">
              <a:spcBef>
                <a:spcPts val="0"/>
              </a:spcBef>
              <a:buFont typeface="Wingdings" pitchFamily="2" charset="2"/>
              <a:buChar char="Ø"/>
            </a:pPr>
            <a:r>
              <a:rPr lang="fa-IR" sz="1800" dirty="0" smtClean="0">
                <a:cs typeface="B Koodak" pitchFamily="2" charset="-78"/>
              </a:rPr>
              <a:t>مرور فصل حجم و سطح از کتاب ششم.</a:t>
            </a:r>
          </a:p>
          <a:p>
            <a:pPr algn="r" rtl="1" eaLnBrk="1" hangingPunct="1">
              <a:spcBef>
                <a:spcPts val="0"/>
              </a:spcBef>
              <a:buFont typeface="Wingdings" pitchFamily="2" charset="2"/>
              <a:buChar char="Ø"/>
            </a:pPr>
            <a:r>
              <a:rPr lang="fa-IR" sz="1800" dirty="0" smtClean="0">
                <a:cs typeface="B Koodak" pitchFamily="2" charset="-78"/>
              </a:rPr>
              <a:t>محاسبه حجم های منشوری از کتاب هفتم.</a:t>
            </a:r>
          </a:p>
          <a:p>
            <a:pPr algn="r" rtl="1" eaLnBrk="1" hangingPunct="1">
              <a:spcBef>
                <a:spcPts val="0"/>
              </a:spcBef>
              <a:buFont typeface="Wingdings" pitchFamily="2" charset="2"/>
              <a:buChar char="Ø"/>
            </a:pPr>
            <a:r>
              <a:rPr lang="fa-IR" sz="1800" dirty="0" smtClean="0">
                <a:cs typeface="B Koodak" pitchFamily="2" charset="-78"/>
              </a:rPr>
              <a:t>مساحت جانبی و کل.</a:t>
            </a:r>
          </a:p>
          <a:p>
            <a:pPr algn="r" rtl="1" eaLnBrk="1" hangingPunct="1">
              <a:spcBef>
                <a:spcPts val="0"/>
              </a:spcBef>
              <a:buFont typeface="Wingdings" pitchFamily="2" charset="2"/>
              <a:buChar char="Ø"/>
            </a:pPr>
            <a:r>
              <a:rPr lang="fa-IR" sz="1800" dirty="0" smtClean="0">
                <a:cs typeface="B Koodak" pitchFamily="2" charset="-78"/>
              </a:rPr>
              <a:t>حجم و سطح.</a:t>
            </a:r>
          </a:p>
          <a:p>
            <a:pPr algn="r" rtl="1" eaLnBrk="1" hangingPunct="1">
              <a:spcBef>
                <a:spcPts val="0"/>
              </a:spcBef>
              <a:buFont typeface="Wingdings" pitchFamily="2" charset="2"/>
              <a:buChar char="ü"/>
            </a:pPr>
            <a:r>
              <a:rPr lang="fa-IR" sz="2000" dirty="0" smtClean="0">
                <a:cs typeface="B Koodak" pitchFamily="2" charset="-78"/>
              </a:rPr>
              <a:t>فصل 2 کتاب (اعداد صحیح)</a:t>
            </a:r>
          </a:p>
          <a:p>
            <a:pPr algn="r" rtl="1" eaLnBrk="1" hangingPunct="1">
              <a:spcBef>
                <a:spcPts val="0"/>
              </a:spcBef>
              <a:buFont typeface="Wingdings" pitchFamily="2" charset="2"/>
              <a:buChar char="Ø"/>
            </a:pPr>
            <a:r>
              <a:rPr lang="fa-IR" sz="1800" dirty="0" smtClean="0">
                <a:cs typeface="B Koodak" pitchFamily="2" charset="-78"/>
              </a:rPr>
              <a:t>کاربرد عدد صحیح در هندسه</a:t>
            </a:r>
          </a:p>
          <a:p>
            <a:pPr algn="r" rtl="1" eaLnBrk="1" hangingPunct="1">
              <a:spcBef>
                <a:spcPts val="0"/>
              </a:spcBef>
              <a:buFont typeface="Wingdings" pitchFamily="2" charset="2"/>
              <a:buChar char="Ø"/>
            </a:pPr>
            <a:r>
              <a:rPr lang="fa-IR" sz="1800" dirty="0" smtClean="0">
                <a:cs typeface="B Koodak" pitchFamily="2" charset="-78"/>
              </a:rPr>
              <a:t>قرینه اعداد صحیح</a:t>
            </a:r>
          </a:p>
          <a:p>
            <a:pPr algn="r" rtl="1" eaLnBrk="1" hangingPunct="1">
              <a:spcBef>
                <a:spcPts val="0"/>
              </a:spcBef>
              <a:buFont typeface="Wingdings" pitchFamily="2" charset="2"/>
              <a:buChar char="Ø"/>
            </a:pPr>
            <a:r>
              <a:rPr lang="fa-IR" sz="1800" dirty="0" smtClean="0">
                <a:cs typeface="B Koodak" pitchFamily="2" charset="-78"/>
              </a:rPr>
              <a:t>حاصل جمع اعداد صحیح به کمک محور</a:t>
            </a:r>
          </a:p>
          <a:p>
            <a:pPr algn="r" rtl="1" eaLnBrk="1" hangingPunct="1">
              <a:spcBef>
                <a:spcPts val="0"/>
              </a:spcBef>
              <a:buFont typeface="Wingdings" pitchFamily="2" charset="2"/>
              <a:buChar char="Ø"/>
            </a:pPr>
            <a:r>
              <a:rPr lang="fa-IR" sz="1800" dirty="0" smtClean="0">
                <a:cs typeface="B Koodak" pitchFamily="2" charset="-78"/>
              </a:rPr>
              <a:t>جمع  و تفریق اعداد صحیح به کمک شکل(دایره توپر و تو خالی)</a:t>
            </a:r>
          </a:p>
          <a:p>
            <a:pPr algn="r" rtl="1" eaLnBrk="1" hangingPunct="1">
              <a:spcBef>
                <a:spcPts val="0"/>
              </a:spcBef>
              <a:buFont typeface="Wingdings" pitchFamily="2" charset="2"/>
              <a:buChar char="Ø"/>
            </a:pPr>
            <a:r>
              <a:rPr lang="fa-IR" sz="1800" dirty="0" smtClean="0">
                <a:cs typeface="B Koodak" pitchFamily="2" charset="-78"/>
              </a:rPr>
              <a:t>حاصل جمع اعداد صحیح از طریق محاسبه </a:t>
            </a:r>
          </a:p>
          <a:p>
            <a:pPr algn="r" rtl="1" eaLnBrk="1" hangingPunct="1">
              <a:spcBef>
                <a:spcPts val="0"/>
              </a:spcBef>
              <a:buFont typeface="Wingdings" pitchFamily="2" charset="2"/>
              <a:buChar char="Ø"/>
            </a:pPr>
            <a:r>
              <a:rPr lang="fa-IR" sz="1800" dirty="0" smtClean="0">
                <a:cs typeface="B Koodak" pitchFamily="2" charset="-78"/>
              </a:rPr>
              <a:t>جمع و تفریق اعداد صحیح به روش ارزش مکانی</a:t>
            </a:r>
          </a:p>
          <a:p>
            <a:pPr algn="r" rtl="1" eaLnBrk="1" hangingPunct="1">
              <a:spcBef>
                <a:spcPts val="0"/>
              </a:spcBef>
              <a:buFont typeface="Wingdings" pitchFamily="2" charset="2"/>
              <a:buChar char="Ø"/>
            </a:pPr>
            <a:r>
              <a:rPr lang="fa-IR" sz="1800" dirty="0" smtClean="0">
                <a:cs typeface="B Koodak" pitchFamily="2" charset="-78"/>
              </a:rPr>
              <a:t>ضرب و تقسیم</a:t>
            </a:r>
            <a:r>
              <a:rPr lang="fa-IR" sz="1800" dirty="0">
                <a:cs typeface="B Koodak" pitchFamily="2" charset="-78"/>
              </a:rPr>
              <a:t> </a:t>
            </a:r>
            <a:r>
              <a:rPr lang="fa-IR" sz="1800" dirty="0" smtClean="0">
                <a:cs typeface="B Koodak" pitchFamily="2" charset="-78"/>
              </a:rPr>
              <a:t>اعداد صحیح</a:t>
            </a:r>
          </a:p>
          <a:p>
            <a:pPr algn="r" rtl="1" eaLnBrk="1" hangingPunct="1">
              <a:spcBef>
                <a:spcPts val="0"/>
              </a:spcBef>
              <a:buFont typeface="Wingdings" pitchFamily="2" charset="2"/>
              <a:buChar char="Ø"/>
            </a:pPr>
            <a:r>
              <a:rPr lang="fa-IR" sz="1800" dirty="0" smtClean="0">
                <a:cs typeface="B Koodak" pitchFamily="2" charset="-78"/>
              </a:rPr>
              <a:t>انجام عملیات عددهای صحیح</a:t>
            </a:r>
          </a:p>
          <a:p>
            <a:pPr algn="r" rtl="1" eaLnBrk="1" hangingPunct="1">
              <a:spcBef>
                <a:spcPts val="0"/>
              </a:spcBef>
              <a:buFont typeface="Wingdings" pitchFamily="2" charset="2"/>
              <a:buChar char="Ø"/>
            </a:pPr>
            <a:r>
              <a:rPr lang="fa-IR" sz="1800" dirty="0" smtClean="0">
                <a:cs typeface="B Koodak" pitchFamily="2" charset="-78"/>
              </a:rPr>
              <a:t>مجموع اعداد منظم</a:t>
            </a:r>
          </a:p>
          <a:p>
            <a:pPr algn="r" rtl="1" eaLnBrk="1" hangingPunct="1">
              <a:spcBef>
                <a:spcPts val="0"/>
              </a:spcBef>
              <a:buFont typeface="Wingdings" pitchFamily="2" charset="2"/>
              <a:buChar char="ü"/>
            </a:pPr>
            <a:r>
              <a:rPr lang="fa-IR" sz="2000" dirty="0" smtClean="0">
                <a:cs typeface="B Koodak" pitchFamily="2" charset="-78"/>
              </a:rPr>
              <a:t>فصل سوم کتاب (جبر و معادله)</a:t>
            </a:r>
          </a:p>
          <a:p>
            <a:pPr algn="r" rtl="1" eaLnBrk="1" hangingPunct="1">
              <a:spcBef>
                <a:spcPts val="0"/>
              </a:spcBef>
              <a:buFont typeface="Wingdings" pitchFamily="2" charset="2"/>
              <a:buChar char="Ø"/>
            </a:pPr>
            <a:r>
              <a:rPr lang="fa-IR" sz="1800" dirty="0" smtClean="0">
                <a:cs typeface="B Koodak" pitchFamily="2" charset="-78"/>
              </a:rPr>
              <a:t>کلیه مطالب کتاب</a:t>
            </a:r>
          </a:p>
        </p:txBody>
      </p:sp>
      <p:sp>
        <p:nvSpPr>
          <p:cNvPr id="2" name="TextBox 1"/>
          <p:cNvSpPr txBox="1"/>
          <p:nvPr/>
        </p:nvSpPr>
        <p:spPr>
          <a:xfrm>
            <a:off x="280799" y="1556792"/>
            <a:ext cx="1481496" cy="400110"/>
          </a:xfrm>
          <a:prstGeom prst="rect">
            <a:avLst/>
          </a:prstGeom>
          <a:noFill/>
        </p:spPr>
        <p:txBody>
          <a:bodyPr wrap="none" rtlCol="0">
            <a:spAutoFit/>
          </a:bodyPr>
          <a:lstStyle/>
          <a:p>
            <a:r>
              <a:rPr lang="fa-IR" sz="2000" dirty="0" smtClean="0">
                <a:cs typeface="B Zar" pitchFamily="2" charset="-78"/>
              </a:rPr>
              <a:t>خانم صالحی نژاد</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1078523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ریاضی</a:t>
            </a:r>
            <a:br>
              <a:rPr lang="fa-IR" sz="4000" dirty="0" smtClean="0">
                <a:cs typeface="B Titr" pitchFamily="2" charset="-78"/>
              </a:rPr>
            </a:br>
            <a:r>
              <a:rPr lang="fa-IR" sz="2000" dirty="0" smtClean="0">
                <a:cs typeface="B Titr" pitchFamily="2" charset="-78"/>
              </a:rPr>
              <a:t>پایه نهم</a:t>
            </a:r>
            <a:endParaRPr lang="en-US" sz="2000" dirty="0" smtClean="0">
              <a:cs typeface="B Titr" pitchFamily="2" charset="-78"/>
            </a:endParaRPr>
          </a:p>
        </p:txBody>
      </p:sp>
      <p:sp>
        <p:nvSpPr>
          <p:cNvPr id="5123" name="Rectangle 3"/>
          <p:cNvSpPr>
            <a:spLocks noGrp="1" noChangeArrowheads="1"/>
          </p:cNvSpPr>
          <p:nvPr>
            <p:ph type="body" idx="1"/>
          </p:nvPr>
        </p:nvSpPr>
        <p:spPr>
          <a:xfrm>
            <a:off x="468313" y="2214563"/>
            <a:ext cx="8229600" cy="4094162"/>
          </a:xfrm>
        </p:spPr>
        <p:txBody>
          <a:bodyPr/>
          <a:lstStyle/>
          <a:p>
            <a:pPr algn="r" rtl="1" eaLnBrk="1" hangingPunct="1">
              <a:lnSpc>
                <a:spcPct val="150000"/>
              </a:lnSpc>
              <a:buFont typeface="Wingdings" pitchFamily="2" charset="2"/>
              <a:buChar char="ü"/>
            </a:pPr>
            <a:r>
              <a:rPr lang="fa-IR" sz="2000" dirty="0" smtClean="0">
                <a:cs typeface="B Koodak" pitchFamily="2" charset="-78"/>
              </a:rPr>
              <a:t>مروری بر بحث اعداد صحیح و گویا و حل نمونه سوالات تستی </a:t>
            </a:r>
          </a:p>
          <a:p>
            <a:pPr algn="r" rtl="1" eaLnBrk="1" hangingPunct="1">
              <a:lnSpc>
                <a:spcPct val="150000"/>
              </a:lnSpc>
              <a:buFont typeface="Wingdings" pitchFamily="2" charset="2"/>
              <a:buChar char="ü"/>
            </a:pPr>
            <a:r>
              <a:rPr lang="fa-IR" sz="2000" dirty="0" smtClean="0">
                <a:cs typeface="B Koodak" pitchFamily="2" charset="-78"/>
              </a:rPr>
              <a:t>تدریس بحث مجموعه و زیر مجموعه اجتماع و اشتراک مجموعه تهی و مجموعه های مساوی و حل تمرین و دادن نمونه برگ</a:t>
            </a:r>
          </a:p>
          <a:p>
            <a:pPr algn="r" rtl="1" eaLnBrk="1" hangingPunct="1">
              <a:lnSpc>
                <a:spcPct val="150000"/>
              </a:lnSpc>
              <a:buFont typeface="Wingdings" pitchFamily="2" charset="2"/>
              <a:buChar char="ü"/>
            </a:pPr>
            <a:r>
              <a:rPr lang="fa-IR" sz="2000" dirty="0" smtClean="0">
                <a:cs typeface="B Koodak" pitchFamily="2" charset="-78"/>
              </a:rPr>
              <a:t>مروری بر بحث اعداد حقیقی که شامل زیر مجموعه های اعداد حقیقی و نمایش اعداد حقیقی روی محور و تدریس اعداد حقیقی پایه نهم و حل نمونه سوالات مختلف</a:t>
            </a:r>
          </a:p>
          <a:p>
            <a:pPr algn="r" rtl="1" eaLnBrk="1" hangingPunct="1">
              <a:lnSpc>
                <a:spcPct val="150000"/>
              </a:lnSpc>
              <a:buFont typeface="Wingdings" pitchFamily="2" charset="2"/>
              <a:buChar char="ü"/>
            </a:pPr>
            <a:r>
              <a:rPr lang="fa-IR" sz="2000" dirty="0" smtClean="0">
                <a:cs typeface="B Koodak" pitchFamily="2" charset="-78"/>
              </a:rPr>
              <a:t>مروری بر بحث عبارت جبری پایه هشتم و حل نمونه سوالات مختلف و پرسش از دانش آموزان و معرفی و تعریف اتحاد و بیان اتحاد مربع و جمله ای و اتحاد مزدوج و حل تمرین و نمونه سوال </a:t>
            </a:r>
          </a:p>
          <a:p>
            <a:pPr algn="r" rtl="1" eaLnBrk="1" hangingPunct="1">
              <a:lnSpc>
                <a:spcPct val="150000"/>
              </a:lnSpc>
              <a:buFont typeface="Wingdings" pitchFamily="2" charset="2"/>
              <a:buChar char="ü"/>
            </a:pPr>
            <a:r>
              <a:rPr lang="fa-IR" sz="2000" dirty="0" smtClean="0">
                <a:cs typeface="B Koodak" pitchFamily="2" charset="-78"/>
              </a:rPr>
              <a:t>اجرای فن «می توانم» در کلاس های 9/2 و 9/3 برای بالا رفتن اعتماد بنفس در دانش آموزان</a:t>
            </a:r>
          </a:p>
          <a:p>
            <a:pPr algn="r" rtl="1" eaLnBrk="1" hangingPunct="1">
              <a:lnSpc>
                <a:spcPct val="150000"/>
              </a:lnSpc>
              <a:buFont typeface="Wingdings" pitchFamily="2" charset="2"/>
              <a:buChar char="ü"/>
            </a:pPr>
            <a:endParaRPr lang="fa-IR" sz="2000" dirty="0" smtClean="0">
              <a:cs typeface="B Koodak" pitchFamily="2" charset="-78"/>
            </a:endParaRPr>
          </a:p>
          <a:p>
            <a:pPr algn="r" rtl="1" eaLnBrk="1" hangingPunct="1">
              <a:lnSpc>
                <a:spcPct val="150000"/>
              </a:lnSpc>
              <a:buFont typeface="Wingdings" pitchFamily="2" charset="2"/>
              <a:buChar char="ü"/>
            </a:pPr>
            <a:endParaRPr lang="en-US" sz="2000" dirty="0" smtClean="0">
              <a:cs typeface="B Koodak" pitchFamily="2" charset="-78"/>
            </a:endParaRPr>
          </a:p>
        </p:txBody>
      </p:sp>
      <p:sp>
        <p:nvSpPr>
          <p:cNvPr id="4" name="TextBox 3"/>
          <p:cNvSpPr txBox="1"/>
          <p:nvPr/>
        </p:nvSpPr>
        <p:spPr>
          <a:xfrm>
            <a:off x="280799" y="1556792"/>
            <a:ext cx="976549" cy="400110"/>
          </a:xfrm>
          <a:prstGeom prst="rect">
            <a:avLst/>
          </a:prstGeom>
          <a:noFill/>
        </p:spPr>
        <p:txBody>
          <a:bodyPr wrap="none" rtlCol="0">
            <a:spAutoFit/>
          </a:bodyPr>
          <a:lstStyle/>
          <a:p>
            <a:r>
              <a:rPr lang="fa-IR" sz="2000" dirty="0" smtClean="0">
                <a:cs typeface="B Zar" pitchFamily="2" charset="-78"/>
              </a:rPr>
              <a:t>خانم </a:t>
            </a:r>
            <a:r>
              <a:rPr lang="fa-IR" sz="2000" dirty="0" smtClean="0">
                <a:cs typeface="B Zar" pitchFamily="2" charset="-78"/>
              </a:rPr>
              <a:t>بهادر</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260273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1667086256"/>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آزمایشگاه</a:t>
            </a:r>
            <a:br>
              <a:rPr lang="fa-IR" sz="4000" dirty="0" smtClean="0">
                <a:cs typeface="B Titr" pitchFamily="2" charset="-78"/>
              </a:rPr>
            </a:br>
            <a:r>
              <a:rPr lang="fa-IR" sz="2000" dirty="0" smtClean="0">
                <a:cs typeface="B Titr" pitchFamily="2" charset="-78"/>
              </a:rPr>
              <a:t>پایه هفتم</a:t>
            </a:r>
            <a:endParaRPr lang="en-US" sz="1100" dirty="0" smtClean="0">
              <a:cs typeface="B Titr" pitchFamily="2" charset="-78"/>
            </a:endParaRPr>
          </a:p>
        </p:txBody>
      </p:sp>
      <p:sp>
        <p:nvSpPr>
          <p:cNvPr id="5123" name="Rectangle 3"/>
          <p:cNvSpPr>
            <a:spLocks noGrp="1" noChangeArrowheads="1"/>
          </p:cNvSpPr>
          <p:nvPr>
            <p:ph type="body" idx="1"/>
          </p:nvPr>
        </p:nvSpPr>
        <p:spPr>
          <a:xfrm>
            <a:off x="251520" y="1999134"/>
            <a:ext cx="8712968" cy="4094162"/>
          </a:xfrm>
        </p:spPr>
        <p:txBody>
          <a:bodyPr/>
          <a:lstStyle/>
          <a:p>
            <a:pPr algn="just" rtl="1" eaLnBrk="1" hangingPunct="1">
              <a:lnSpc>
                <a:spcPct val="150000"/>
              </a:lnSpc>
              <a:spcBef>
                <a:spcPts val="0"/>
              </a:spcBef>
              <a:buFont typeface="Wingdings" pitchFamily="2" charset="2"/>
              <a:buChar char="ü"/>
            </a:pPr>
            <a:r>
              <a:rPr lang="fa-IR" sz="2000" dirty="0" smtClean="0">
                <a:cs typeface="B Koodak" pitchFamily="2" charset="-78"/>
              </a:rPr>
              <a:t>شرح ساختمان میکروسکوپ نوری و الکتریکی</a:t>
            </a:r>
          </a:p>
          <a:p>
            <a:pPr algn="just" rtl="1" eaLnBrk="1" hangingPunct="1">
              <a:lnSpc>
                <a:spcPct val="150000"/>
              </a:lnSpc>
              <a:spcBef>
                <a:spcPts val="0"/>
              </a:spcBef>
              <a:buFont typeface="Wingdings" pitchFamily="2" charset="2"/>
              <a:buChar char="ü"/>
            </a:pPr>
            <a:r>
              <a:rPr lang="fa-IR" sz="2000" dirty="0">
                <a:cs typeface="B Koodak" pitchFamily="2" charset="-78"/>
              </a:rPr>
              <a:t>مشاهده سول گیاهی (بشره پیاز) به کمک رنگ آمیزی با محلول </a:t>
            </a:r>
            <a:r>
              <a:rPr lang="fa-IR" sz="2000" dirty="0" smtClean="0">
                <a:cs typeface="B Koodak" pitchFamily="2" charset="-78"/>
              </a:rPr>
              <a:t>پودوفیلین و مشاهده سه بخش اصلی سلول- غشاء سیتوپلاسم- هسته.</a:t>
            </a:r>
          </a:p>
          <a:p>
            <a:pPr algn="just" rtl="1" eaLnBrk="1" hangingPunct="1">
              <a:lnSpc>
                <a:spcPct val="150000"/>
              </a:lnSpc>
              <a:spcBef>
                <a:spcPts val="0"/>
              </a:spcBef>
              <a:buFont typeface="Wingdings" pitchFamily="2" charset="2"/>
              <a:buChar char="ü"/>
            </a:pPr>
            <a:r>
              <a:rPr lang="fa-IR" sz="2000" dirty="0" smtClean="0">
                <a:cs typeface="B Koodak" pitchFamily="2" charset="-78"/>
              </a:rPr>
              <a:t>آزمایش آنکه میکروسکوپ معکوس نشان میدهد به کمک نوشتن حرف </a:t>
            </a:r>
            <a:r>
              <a:rPr lang="fa-IR" sz="2000" u="sng" dirty="0" smtClean="0">
                <a:cs typeface="B Koodak" pitchFamily="2" charset="-78"/>
              </a:rPr>
              <a:t>ی </a:t>
            </a:r>
            <a:r>
              <a:rPr lang="fa-IR" sz="2000" dirty="0" smtClean="0">
                <a:cs typeface="B Koodak" pitchFamily="2" charset="-78"/>
              </a:rPr>
              <a:t>روی کاغذ و مشاهده با میکروسکوپ که میکروسکوپ حرف </a:t>
            </a:r>
            <a:r>
              <a:rPr lang="fa-IR" sz="2000" u="sng" dirty="0" smtClean="0">
                <a:cs typeface="B Koodak" pitchFamily="2" charset="-78"/>
              </a:rPr>
              <a:t>ی </a:t>
            </a:r>
            <a:r>
              <a:rPr lang="fa-IR" sz="2000" dirty="0" smtClean="0">
                <a:cs typeface="B Koodak" pitchFamily="2" charset="-78"/>
              </a:rPr>
              <a:t>را وارونه نشان میدهد.</a:t>
            </a:r>
          </a:p>
          <a:p>
            <a:pPr algn="just" rtl="1" eaLnBrk="1" hangingPunct="1">
              <a:lnSpc>
                <a:spcPct val="150000"/>
              </a:lnSpc>
              <a:spcBef>
                <a:spcPts val="0"/>
              </a:spcBef>
              <a:buFont typeface="Wingdings" pitchFamily="2" charset="2"/>
              <a:buChar char="ü"/>
            </a:pPr>
            <a:r>
              <a:rPr lang="fa-IR" sz="2000" dirty="0" smtClean="0">
                <a:cs typeface="B Koodak" pitchFamily="2" charset="-78"/>
              </a:rPr>
              <a:t>تشخیص قند نشاسته از قند لاکتوز شیر و قند چای (ساکارز) وسیله مصرف لوگل</a:t>
            </a:r>
          </a:p>
          <a:p>
            <a:pPr algn="just" rtl="1" eaLnBrk="1" hangingPunct="1">
              <a:lnSpc>
                <a:spcPct val="150000"/>
              </a:lnSpc>
              <a:spcBef>
                <a:spcPts val="0"/>
              </a:spcBef>
              <a:buFont typeface="Wingdings" pitchFamily="2" charset="2"/>
              <a:buChar char="ü"/>
            </a:pPr>
            <a:r>
              <a:rPr lang="fa-IR" sz="2000" dirty="0" smtClean="0">
                <a:cs typeface="B Koodak" pitchFamily="2" charset="-78"/>
              </a:rPr>
              <a:t>بالابردن آب از لوله های موئین و مشاهده قانون موئینگی </a:t>
            </a:r>
          </a:p>
          <a:p>
            <a:pPr algn="just" rtl="1" eaLnBrk="1" hangingPunct="1">
              <a:lnSpc>
                <a:spcPct val="150000"/>
              </a:lnSpc>
              <a:spcBef>
                <a:spcPts val="0"/>
              </a:spcBef>
              <a:buFont typeface="Wingdings" pitchFamily="2" charset="2"/>
              <a:buChar char="ü"/>
            </a:pPr>
            <a:r>
              <a:rPr lang="fa-IR" sz="2000" dirty="0" smtClean="0">
                <a:cs typeface="B Koodak" pitchFamily="2" charset="-78"/>
              </a:rPr>
              <a:t>شناسایی لوازم جعبه تشریح </a:t>
            </a:r>
          </a:p>
        </p:txBody>
      </p:sp>
      <p:sp>
        <p:nvSpPr>
          <p:cNvPr id="2" name="TextBox 1"/>
          <p:cNvSpPr txBox="1"/>
          <p:nvPr/>
        </p:nvSpPr>
        <p:spPr>
          <a:xfrm>
            <a:off x="280799" y="1556792"/>
            <a:ext cx="1938351" cy="400110"/>
          </a:xfrm>
          <a:prstGeom prst="rect">
            <a:avLst/>
          </a:prstGeom>
          <a:noFill/>
        </p:spPr>
        <p:txBody>
          <a:bodyPr wrap="none" rtlCol="0">
            <a:spAutoFit/>
          </a:bodyPr>
          <a:lstStyle/>
          <a:p>
            <a:r>
              <a:rPr lang="fa-IR" sz="2000" dirty="0" smtClean="0">
                <a:cs typeface="B Zar" pitchFamily="2" charset="-78"/>
              </a:rPr>
              <a:t>خانم خوشحال - دبّاغی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Forward or Next 2">
            <a:hlinkClick r:id="" action="ppaction://hlinkshowjump?jump=nextslide" highlightClick="1"/>
          </p:cNvPr>
          <p:cNvSpPr/>
          <p:nvPr/>
        </p:nvSpPr>
        <p:spPr>
          <a:xfrm>
            <a:off x="0" y="6381328"/>
            <a:ext cx="539552"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265850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آزمایشگاه</a:t>
            </a:r>
            <a:br>
              <a:rPr lang="fa-IR" sz="4000" dirty="0" smtClean="0">
                <a:cs typeface="B Titr" pitchFamily="2" charset="-78"/>
              </a:rPr>
            </a:br>
            <a:r>
              <a:rPr lang="fa-IR" sz="2000" dirty="0" smtClean="0">
                <a:cs typeface="B Titr" pitchFamily="2" charset="-78"/>
              </a:rPr>
              <a:t>پایه هشتم</a:t>
            </a:r>
            <a:endParaRPr lang="en-US" sz="1100" dirty="0" smtClean="0">
              <a:cs typeface="B Titr" pitchFamily="2" charset="-78"/>
            </a:endParaRPr>
          </a:p>
        </p:txBody>
      </p:sp>
      <p:sp>
        <p:nvSpPr>
          <p:cNvPr id="5123" name="Rectangle 3"/>
          <p:cNvSpPr>
            <a:spLocks noGrp="1" noChangeArrowheads="1"/>
          </p:cNvSpPr>
          <p:nvPr>
            <p:ph type="body" idx="1"/>
          </p:nvPr>
        </p:nvSpPr>
        <p:spPr>
          <a:xfrm>
            <a:off x="251520" y="1999134"/>
            <a:ext cx="8712968" cy="4094162"/>
          </a:xfrm>
        </p:spPr>
        <p:txBody>
          <a:bodyPr/>
          <a:lstStyle/>
          <a:p>
            <a:pPr algn="just" rtl="1" eaLnBrk="1" hangingPunct="1">
              <a:lnSpc>
                <a:spcPct val="150000"/>
              </a:lnSpc>
              <a:spcBef>
                <a:spcPts val="0"/>
              </a:spcBef>
              <a:buFont typeface="Wingdings" pitchFamily="2" charset="2"/>
              <a:buChar char="ü"/>
            </a:pPr>
            <a:r>
              <a:rPr lang="fa-IR" sz="2000" dirty="0" smtClean="0">
                <a:cs typeface="B Koodak" pitchFamily="2" charset="-78"/>
              </a:rPr>
              <a:t>شرح ساختمان میکروسکوپ نوری و الکتریکی</a:t>
            </a:r>
          </a:p>
          <a:p>
            <a:pPr algn="just" rtl="1" eaLnBrk="1" hangingPunct="1">
              <a:lnSpc>
                <a:spcPct val="150000"/>
              </a:lnSpc>
              <a:spcBef>
                <a:spcPts val="0"/>
              </a:spcBef>
              <a:buFont typeface="Wingdings" pitchFamily="2" charset="2"/>
              <a:buChar char="ü"/>
            </a:pPr>
            <a:r>
              <a:rPr lang="fa-IR" sz="2000" dirty="0" smtClean="0">
                <a:cs typeface="B Koodak" pitchFamily="2" charset="-78"/>
              </a:rPr>
              <a:t>روی کاغذ با خودکار فلشی کشیدیم و پس از گذاشتن آن روی لام و آب و قرار دادن لام زیر میکروسکوپ مشاهده شد که میکروسکوپ عکس آنرا نشان میدهد.</a:t>
            </a:r>
          </a:p>
          <a:p>
            <a:pPr algn="just" rtl="1" eaLnBrk="1" hangingPunct="1">
              <a:lnSpc>
                <a:spcPct val="150000"/>
              </a:lnSpc>
              <a:spcBef>
                <a:spcPts val="0"/>
              </a:spcBef>
              <a:buFont typeface="Wingdings" pitchFamily="2" charset="2"/>
              <a:buChar char="ü"/>
            </a:pPr>
            <a:r>
              <a:rPr lang="fa-IR" sz="2000" dirty="0">
                <a:cs typeface="B Koodak" pitchFamily="2" charset="-78"/>
              </a:rPr>
              <a:t>مشاهده سول گیاهی (بشره پیاز) به کمک رنگ آمیزی با محلول </a:t>
            </a:r>
            <a:r>
              <a:rPr lang="fa-IR" sz="2000" dirty="0" smtClean="0">
                <a:cs typeface="B Koodak" pitchFamily="2" charset="-78"/>
              </a:rPr>
              <a:t>پودوفیلین و مشاهده سه بخش اصلی سلول- غشاء سیتوپلاسم- هسته.</a:t>
            </a:r>
          </a:p>
          <a:p>
            <a:pPr algn="just" rtl="1" eaLnBrk="1" hangingPunct="1">
              <a:lnSpc>
                <a:spcPct val="150000"/>
              </a:lnSpc>
              <a:spcBef>
                <a:spcPts val="0"/>
              </a:spcBef>
              <a:buFont typeface="Wingdings" pitchFamily="2" charset="2"/>
              <a:buChar char="ü"/>
            </a:pPr>
            <a:r>
              <a:rPr lang="fa-IR" sz="2000" dirty="0" smtClean="0">
                <a:cs typeface="B Koodak" pitchFamily="2" charset="-78"/>
              </a:rPr>
              <a:t>تشخیص قند نشاسته از قند لاکتوز شیر و قند چای (ساکارز) وسیله مصرف لوگل</a:t>
            </a:r>
          </a:p>
          <a:p>
            <a:pPr algn="just" rtl="1" eaLnBrk="1" hangingPunct="1">
              <a:lnSpc>
                <a:spcPct val="150000"/>
              </a:lnSpc>
              <a:spcBef>
                <a:spcPts val="0"/>
              </a:spcBef>
              <a:buFont typeface="Wingdings" pitchFamily="2" charset="2"/>
              <a:buChar char="ü"/>
            </a:pPr>
            <a:r>
              <a:rPr lang="fa-IR" sz="2000" dirty="0" smtClean="0">
                <a:cs typeface="B Koodak" pitchFamily="2" charset="-78"/>
              </a:rPr>
              <a:t>بالابردن آب از لوله های موئین و مشاهده قانون موئینگی </a:t>
            </a:r>
          </a:p>
          <a:p>
            <a:pPr algn="just" rtl="1" eaLnBrk="1" hangingPunct="1">
              <a:lnSpc>
                <a:spcPct val="150000"/>
              </a:lnSpc>
              <a:spcBef>
                <a:spcPts val="0"/>
              </a:spcBef>
              <a:buFont typeface="Wingdings" pitchFamily="2" charset="2"/>
              <a:buChar char="ü"/>
            </a:pPr>
            <a:r>
              <a:rPr lang="fa-IR" sz="2000" dirty="0" smtClean="0">
                <a:cs typeface="B Koodak" pitchFamily="2" charset="-78"/>
              </a:rPr>
              <a:t>شناسایی لوازم جعبه تشریح و لوازم مورد نیاز آزمایشهای فوق</a:t>
            </a:r>
          </a:p>
        </p:txBody>
      </p:sp>
      <p:sp>
        <p:nvSpPr>
          <p:cNvPr id="2" name="TextBox 1"/>
          <p:cNvSpPr txBox="1"/>
          <p:nvPr/>
        </p:nvSpPr>
        <p:spPr>
          <a:xfrm>
            <a:off x="215077" y="1556792"/>
            <a:ext cx="1938351" cy="400110"/>
          </a:xfrm>
          <a:prstGeom prst="rect">
            <a:avLst/>
          </a:prstGeom>
          <a:noFill/>
        </p:spPr>
        <p:txBody>
          <a:bodyPr wrap="none" rtlCol="0">
            <a:spAutoFit/>
          </a:bodyPr>
          <a:lstStyle/>
          <a:p>
            <a:pPr algn="r" rtl="1"/>
            <a:r>
              <a:rPr lang="fa-IR" sz="2000" dirty="0" smtClean="0">
                <a:cs typeface="B Zar" pitchFamily="2" charset="-78"/>
              </a:rPr>
              <a:t>خانم </a:t>
            </a:r>
            <a:r>
              <a:rPr lang="fa-IR" sz="2000" dirty="0">
                <a:cs typeface="B Zar" pitchFamily="2" charset="-78"/>
              </a:rPr>
              <a:t>خوشحال - </a:t>
            </a:r>
            <a:r>
              <a:rPr lang="fa-IR" sz="2000" dirty="0" smtClean="0">
                <a:cs typeface="B Zar" pitchFamily="2" charset="-78"/>
              </a:rPr>
              <a:t>دبّاغی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611560" y="6381328"/>
            <a:ext cx="539552"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Back or Previous 2">
            <a:hlinkClick r:id="" action="ppaction://hlinkshowjump?jump=previousslide" highlightClick="1"/>
          </p:cNvPr>
          <p:cNvSpPr/>
          <p:nvPr/>
        </p:nvSpPr>
        <p:spPr>
          <a:xfrm>
            <a:off x="-36512" y="6381328"/>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341166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آزمایشگاه</a:t>
            </a:r>
            <a:br>
              <a:rPr lang="fa-IR" sz="4000" dirty="0" smtClean="0">
                <a:cs typeface="B Titr" pitchFamily="2" charset="-78"/>
              </a:rPr>
            </a:br>
            <a:r>
              <a:rPr lang="fa-IR" sz="2000" dirty="0" smtClean="0">
                <a:cs typeface="B Titr" pitchFamily="2" charset="-78"/>
              </a:rPr>
              <a:t>پایه نهم</a:t>
            </a:r>
            <a:endParaRPr lang="en-US" sz="1100" dirty="0" smtClean="0">
              <a:cs typeface="B Titr" pitchFamily="2" charset="-78"/>
            </a:endParaRPr>
          </a:p>
        </p:txBody>
      </p:sp>
      <p:sp>
        <p:nvSpPr>
          <p:cNvPr id="5123" name="Rectangle 3"/>
          <p:cNvSpPr>
            <a:spLocks noGrp="1" noChangeArrowheads="1"/>
          </p:cNvSpPr>
          <p:nvPr>
            <p:ph type="body" idx="1"/>
          </p:nvPr>
        </p:nvSpPr>
        <p:spPr>
          <a:xfrm>
            <a:off x="251520" y="1999134"/>
            <a:ext cx="8712968" cy="4094162"/>
          </a:xfrm>
        </p:spPr>
        <p:txBody>
          <a:bodyPr/>
          <a:lstStyle/>
          <a:p>
            <a:pPr algn="just" rtl="1" eaLnBrk="1" hangingPunct="1">
              <a:lnSpc>
                <a:spcPct val="150000"/>
              </a:lnSpc>
              <a:spcBef>
                <a:spcPts val="0"/>
              </a:spcBef>
              <a:buFont typeface="Wingdings" pitchFamily="2" charset="2"/>
              <a:buChar char="ü"/>
            </a:pPr>
            <a:r>
              <a:rPr lang="fa-IR" sz="2000" dirty="0" smtClean="0">
                <a:cs typeface="B Koodak" pitchFamily="2" charset="-78"/>
              </a:rPr>
              <a:t>شرح ساختمان میکروسکوپ نوری و الکتریکی</a:t>
            </a:r>
          </a:p>
          <a:p>
            <a:pPr algn="just" rtl="1" eaLnBrk="1" hangingPunct="1">
              <a:lnSpc>
                <a:spcPct val="150000"/>
              </a:lnSpc>
              <a:spcBef>
                <a:spcPts val="0"/>
              </a:spcBef>
              <a:buFont typeface="Wingdings" pitchFamily="2" charset="2"/>
              <a:buChar char="ü"/>
            </a:pPr>
            <a:r>
              <a:rPr lang="fa-IR" sz="2000" dirty="0" smtClean="0">
                <a:cs typeface="B Koodak" pitchFamily="2" charset="-78"/>
              </a:rPr>
              <a:t>برای کار با میکروسکوپ بایستی لایه شفافی مشاهده گردد مانند بشره تره.</a:t>
            </a:r>
          </a:p>
          <a:p>
            <a:pPr algn="just" rtl="1" eaLnBrk="1" hangingPunct="1">
              <a:lnSpc>
                <a:spcPct val="150000"/>
              </a:lnSpc>
              <a:spcBef>
                <a:spcPts val="0"/>
              </a:spcBef>
              <a:buFont typeface="Wingdings" pitchFamily="2" charset="2"/>
              <a:buChar char="ü"/>
            </a:pPr>
            <a:r>
              <a:rPr lang="fa-IR" sz="2000" dirty="0" smtClean="0">
                <a:cs typeface="B Koodak" pitchFamily="2" charset="-78"/>
              </a:rPr>
              <a:t>روش خونگیری به کمک لانست و مشاهده گلبول های قرمز و سفید با </a:t>
            </a:r>
            <a:r>
              <a:rPr lang="fa-IR" sz="2000" dirty="0">
                <a:cs typeface="B Koodak" pitchFamily="2" charset="-78"/>
              </a:rPr>
              <a:t>رنگ آمیزی </a:t>
            </a:r>
            <a:r>
              <a:rPr lang="fa-IR" sz="2000" dirty="0" smtClean="0">
                <a:cs typeface="B Koodak" pitchFamily="2" charset="-78"/>
              </a:rPr>
              <a:t>پودوفیلین. </a:t>
            </a:r>
          </a:p>
          <a:p>
            <a:pPr algn="just" rtl="1" eaLnBrk="1" hangingPunct="1">
              <a:lnSpc>
                <a:spcPct val="150000"/>
              </a:lnSpc>
              <a:spcBef>
                <a:spcPts val="0"/>
              </a:spcBef>
              <a:buFont typeface="Wingdings" pitchFamily="2" charset="2"/>
              <a:buChar char="ü"/>
            </a:pPr>
            <a:r>
              <a:rPr lang="fa-IR" sz="2000" dirty="0" smtClean="0">
                <a:cs typeface="B Koodak" pitchFamily="2" charset="-78"/>
              </a:rPr>
              <a:t>تشخیص قند نشاسته از قند لاکتوز شیر و قند چای (ساکارز) وسیله مصرف لوگل</a:t>
            </a:r>
          </a:p>
          <a:p>
            <a:pPr algn="just" rtl="1" eaLnBrk="1" hangingPunct="1">
              <a:lnSpc>
                <a:spcPct val="150000"/>
              </a:lnSpc>
              <a:spcBef>
                <a:spcPts val="0"/>
              </a:spcBef>
              <a:buFont typeface="Wingdings" pitchFamily="2" charset="2"/>
              <a:buChar char="ü"/>
            </a:pPr>
            <a:r>
              <a:rPr lang="fa-IR" sz="2000" dirty="0" smtClean="0">
                <a:cs typeface="B Koodak" pitchFamily="2" charset="-78"/>
              </a:rPr>
              <a:t>بالابردن آب از لوله های موئین و مشاهده قانون موئینگی </a:t>
            </a:r>
          </a:p>
          <a:p>
            <a:pPr algn="just" rtl="1" eaLnBrk="1" hangingPunct="1">
              <a:lnSpc>
                <a:spcPct val="150000"/>
              </a:lnSpc>
              <a:spcBef>
                <a:spcPts val="0"/>
              </a:spcBef>
              <a:buFont typeface="Wingdings" pitchFamily="2" charset="2"/>
              <a:buChar char="ü"/>
            </a:pPr>
            <a:r>
              <a:rPr lang="fa-IR" sz="2000" dirty="0" smtClean="0">
                <a:cs typeface="B Koodak" pitchFamily="2" charset="-78"/>
              </a:rPr>
              <a:t>شناسایی لوازم جعبه تشریح و لوازم مورد نیاز آزمایشهای فوق</a:t>
            </a:r>
          </a:p>
        </p:txBody>
      </p:sp>
      <p:sp>
        <p:nvSpPr>
          <p:cNvPr id="2" name="TextBox 1"/>
          <p:cNvSpPr txBox="1"/>
          <p:nvPr/>
        </p:nvSpPr>
        <p:spPr>
          <a:xfrm>
            <a:off x="280799" y="1556792"/>
            <a:ext cx="1547218" cy="400110"/>
          </a:xfrm>
          <a:prstGeom prst="rect">
            <a:avLst/>
          </a:prstGeom>
          <a:noFill/>
        </p:spPr>
        <p:txBody>
          <a:bodyPr wrap="none" rtlCol="0">
            <a:spAutoFit/>
          </a:bodyPr>
          <a:lstStyle/>
          <a:p>
            <a:r>
              <a:rPr lang="fa-IR" sz="2000" dirty="0">
                <a:cs typeface="B Zar" pitchFamily="2" charset="-78"/>
              </a:rPr>
              <a:t>خانم </a:t>
            </a:r>
            <a:r>
              <a:rPr lang="fa-IR" sz="2000" dirty="0" smtClean="0">
                <a:cs typeface="B Zar" pitchFamily="2" charset="-78"/>
              </a:rPr>
              <a:t>فراز </a:t>
            </a:r>
            <a:r>
              <a:rPr lang="fa-IR" sz="2000" dirty="0">
                <a:cs typeface="B Zar" pitchFamily="2" charset="-78"/>
              </a:rPr>
              <a:t>- </a:t>
            </a:r>
            <a:r>
              <a:rPr lang="fa-IR" sz="2000" dirty="0" smtClean="0">
                <a:cs typeface="B Zar" pitchFamily="2" charset="-78"/>
              </a:rPr>
              <a:t>دبّاغی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36512" y="6381328"/>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825322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آزمایشگاه</a:t>
            </a:r>
            <a:br>
              <a:rPr lang="fa-IR" sz="4000" dirty="0" smtClean="0">
                <a:cs typeface="B Titr" pitchFamily="2" charset="-78"/>
              </a:rPr>
            </a:br>
            <a:r>
              <a:rPr lang="fa-IR" sz="2000" dirty="0" smtClean="0">
                <a:cs typeface="B Titr" pitchFamily="2" charset="-78"/>
              </a:rPr>
              <a:t>پایه هفتم</a:t>
            </a:r>
            <a:endParaRPr lang="en-US" sz="1100" dirty="0" smtClean="0">
              <a:cs typeface="B Titr" pitchFamily="2" charset="-78"/>
            </a:endParaRPr>
          </a:p>
        </p:txBody>
      </p:sp>
      <p:sp>
        <p:nvSpPr>
          <p:cNvPr id="5123" name="Rectangle 3"/>
          <p:cNvSpPr>
            <a:spLocks noGrp="1" noChangeArrowheads="1"/>
          </p:cNvSpPr>
          <p:nvPr>
            <p:ph type="body" idx="1"/>
          </p:nvPr>
        </p:nvSpPr>
        <p:spPr>
          <a:xfrm>
            <a:off x="251520" y="1999134"/>
            <a:ext cx="8712968" cy="4094162"/>
          </a:xfrm>
        </p:spPr>
        <p:txBody>
          <a:bodyPr/>
          <a:lstStyle/>
          <a:p>
            <a:pPr algn="just" rtl="1" eaLnBrk="1" hangingPunct="1">
              <a:lnSpc>
                <a:spcPct val="150000"/>
              </a:lnSpc>
              <a:spcBef>
                <a:spcPts val="0"/>
              </a:spcBef>
              <a:buFont typeface="Wingdings" pitchFamily="2" charset="2"/>
              <a:buChar char="ü"/>
            </a:pPr>
            <a:r>
              <a:rPr lang="fa-IR" sz="2000" dirty="0" smtClean="0">
                <a:cs typeface="B Koodak" pitchFamily="2" charset="-78"/>
              </a:rPr>
              <a:t>آشنایی با لوازم آزمایشگاه و ارائه پاورپوینت</a:t>
            </a:r>
          </a:p>
          <a:p>
            <a:pPr algn="just" rtl="1" eaLnBrk="1" hangingPunct="1">
              <a:lnSpc>
                <a:spcPct val="150000"/>
              </a:lnSpc>
              <a:spcBef>
                <a:spcPts val="0"/>
              </a:spcBef>
              <a:buFont typeface="Wingdings" pitchFamily="2" charset="2"/>
              <a:buChar char="ü"/>
            </a:pPr>
            <a:r>
              <a:rPr lang="fa-IR" sz="2000" dirty="0" smtClean="0">
                <a:cs typeface="B Koodak" pitchFamily="2" charset="-78"/>
              </a:rPr>
              <a:t>نمایش کلیپ آموزشی مغناطیس و باتری</a:t>
            </a:r>
          </a:p>
          <a:p>
            <a:pPr algn="just" rtl="1" eaLnBrk="1" hangingPunct="1">
              <a:lnSpc>
                <a:spcPct val="150000"/>
              </a:lnSpc>
              <a:spcBef>
                <a:spcPts val="0"/>
              </a:spcBef>
              <a:buFont typeface="Wingdings" pitchFamily="2" charset="2"/>
              <a:buChar char="ü"/>
            </a:pPr>
            <a:r>
              <a:rPr lang="fa-IR" sz="2000" dirty="0" smtClean="0">
                <a:cs typeface="B Koodak" pitchFamily="2" charset="-78"/>
              </a:rPr>
              <a:t>آزمایش لکه و دستمال کاغذی</a:t>
            </a:r>
          </a:p>
          <a:p>
            <a:pPr algn="just" rtl="1" eaLnBrk="1" hangingPunct="1">
              <a:lnSpc>
                <a:spcPct val="150000"/>
              </a:lnSpc>
              <a:spcBef>
                <a:spcPts val="0"/>
              </a:spcBef>
              <a:buFont typeface="Wingdings" pitchFamily="2" charset="2"/>
              <a:buChar char="ü"/>
            </a:pPr>
            <a:r>
              <a:rPr lang="fa-IR" sz="2000" dirty="0" smtClean="0">
                <a:cs typeface="B Koodak" pitchFamily="2" charset="-78"/>
              </a:rPr>
              <a:t>اصول گزارش کارنویسی و بیان خطاهای آزمایش ها</a:t>
            </a:r>
          </a:p>
          <a:p>
            <a:pPr algn="just" rtl="1" eaLnBrk="1" hangingPunct="1">
              <a:lnSpc>
                <a:spcPct val="150000"/>
              </a:lnSpc>
              <a:spcBef>
                <a:spcPts val="0"/>
              </a:spcBef>
              <a:buFont typeface="Wingdings" pitchFamily="2" charset="2"/>
              <a:buChar char="ü"/>
            </a:pPr>
            <a:r>
              <a:rPr lang="fa-IR" sz="2000" dirty="0" smtClean="0">
                <a:cs typeface="B Koodak" pitchFamily="2" charset="-78"/>
              </a:rPr>
              <a:t>نکات ایمنی آزمایشگاه و ارائه پاورپوینت</a:t>
            </a:r>
          </a:p>
          <a:p>
            <a:pPr algn="just" rtl="1" eaLnBrk="1" hangingPunct="1">
              <a:lnSpc>
                <a:spcPct val="150000"/>
              </a:lnSpc>
              <a:spcBef>
                <a:spcPts val="0"/>
              </a:spcBef>
              <a:buFont typeface="Wingdings" pitchFamily="2" charset="2"/>
              <a:buChar char="ü"/>
            </a:pPr>
            <a:r>
              <a:rPr lang="fa-IR" sz="2000" dirty="0" smtClean="0">
                <a:cs typeface="B Koodak" pitchFamily="2" charset="-78"/>
              </a:rPr>
              <a:t>آشنایی با کولیس و اصول اندازه گیری</a:t>
            </a:r>
          </a:p>
          <a:p>
            <a:pPr algn="just" rtl="1" eaLnBrk="1" hangingPunct="1">
              <a:lnSpc>
                <a:spcPct val="150000"/>
              </a:lnSpc>
              <a:spcBef>
                <a:spcPts val="0"/>
              </a:spcBef>
              <a:buFont typeface="Wingdings" pitchFamily="2" charset="2"/>
              <a:buChar char="ü"/>
            </a:pPr>
            <a:r>
              <a:rPr lang="fa-IR" sz="2000" dirty="0" smtClean="0">
                <a:cs typeface="B Koodak" pitchFamily="2" charset="-78"/>
              </a:rPr>
              <a:t>آزمایش ساخت باتری میوه ای و بررسی جریان الکتریسیته آن</a:t>
            </a:r>
          </a:p>
        </p:txBody>
      </p:sp>
      <p:sp>
        <p:nvSpPr>
          <p:cNvPr id="2" name="TextBox 1"/>
          <p:cNvSpPr txBox="1"/>
          <p:nvPr/>
        </p:nvSpPr>
        <p:spPr>
          <a:xfrm>
            <a:off x="280799" y="1556792"/>
            <a:ext cx="1124026" cy="400110"/>
          </a:xfrm>
          <a:prstGeom prst="rect">
            <a:avLst/>
          </a:prstGeom>
          <a:noFill/>
        </p:spPr>
        <p:txBody>
          <a:bodyPr wrap="none" rtlCol="0">
            <a:spAutoFit/>
          </a:bodyPr>
          <a:lstStyle/>
          <a:p>
            <a:r>
              <a:rPr lang="fa-IR" sz="2000" dirty="0" smtClean="0">
                <a:cs typeface="B Zar" pitchFamily="2" charset="-78"/>
              </a:rPr>
              <a:t>خانم صادقی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8" name="Action Button: Forward or Next 7">
            <a:hlinkClick r:id="" action="ppaction://hlinkshowjump?jump=nextslide" highlightClick="1"/>
          </p:cNvPr>
          <p:cNvSpPr/>
          <p:nvPr/>
        </p:nvSpPr>
        <p:spPr>
          <a:xfrm>
            <a:off x="-36512" y="6381328"/>
            <a:ext cx="539552"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642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آزمایشگاه</a:t>
            </a:r>
            <a:br>
              <a:rPr lang="fa-IR" sz="4000" dirty="0" smtClean="0">
                <a:cs typeface="B Titr" pitchFamily="2" charset="-78"/>
              </a:rPr>
            </a:br>
            <a:r>
              <a:rPr lang="fa-IR" sz="2000" dirty="0" smtClean="0">
                <a:cs typeface="B Titr" pitchFamily="2" charset="-78"/>
              </a:rPr>
              <a:t>پایه هشتم</a:t>
            </a:r>
            <a:endParaRPr lang="en-US" sz="1100" dirty="0" smtClean="0">
              <a:cs typeface="B Titr" pitchFamily="2" charset="-78"/>
            </a:endParaRPr>
          </a:p>
        </p:txBody>
      </p:sp>
      <p:sp>
        <p:nvSpPr>
          <p:cNvPr id="5123" name="Rectangle 3"/>
          <p:cNvSpPr>
            <a:spLocks noGrp="1" noChangeArrowheads="1"/>
          </p:cNvSpPr>
          <p:nvPr>
            <p:ph type="body" idx="1"/>
          </p:nvPr>
        </p:nvSpPr>
        <p:spPr>
          <a:xfrm>
            <a:off x="251520" y="2098526"/>
            <a:ext cx="8712968" cy="4858866"/>
          </a:xfrm>
        </p:spPr>
        <p:txBody>
          <a:bodyPr/>
          <a:lstStyle/>
          <a:p>
            <a:pPr algn="just" rtl="1" eaLnBrk="1" hangingPunct="1">
              <a:spcBef>
                <a:spcPts val="600"/>
              </a:spcBef>
              <a:buFont typeface="Wingdings" pitchFamily="2" charset="2"/>
              <a:buChar char="ü"/>
            </a:pPr>
            <a:r>
              <a:rPr lang="fa-IR" sz="2000" dirty="0" smtClean="0">
                <a:cs typeface="B Koodak" pitchFamily="2" charset="-78"/>
              </a:rPr>
              <a:t>آشنایی با لوازم آزمایشگاه و ارائه پاورپوینت</a:t>
            </a:r>
          </a:p>
          <a:p>
            <a:pPr algn="just" rtl="1" eaLnBrk="1" hangingPunct="1">
              <a:spcBef>
                <a:spcPts val="600"/>
              </a:spcBef>
              <a:buFont typeface="Wingdings" pitchFamily="2" charset="2"/>
              <a:buChar char="ü"/>
            </a:pPr>
            <a:r>
              <a:rPr lang="fa-IR" sz="2000" dirty="0" smtClean="0">
                <a:cs typeface="B Koodak" pitchFamily="2" charset="-78"/>
              </a:rPr>
              <a:t>نمایش کلیپ آموزشی مغناطیس و باتری</a:t>
            </a:r>
          </a:p>
          <a:p>
            <a:pPr algn="just" rtl="1" eaLnBrk="1" hangingPunct="1">
              <a:spcBef>
                <a:spcPts val="600"/>
              </a:spcBef>
              <a:buFont typeface="Wingdings" pitchFamily="2" charset="2"/>
              <a:buChar char="ü"/>
            </a:pPr>
            <a:r>
              <a:rPr lang="fa-IR" sz="2000" dirty="0" smtClean="0">
                <a:cs typeface="B Koodak" pitchFamily="2" charset="-78"/>
              </a:rPr>
              <a:t>اصول گزارش کارنویسی و بیان خطاهای آزمایش ها</a:t>
            </a:r>
          </a:p>
          <a:p>
            <a:pPr algn="just" rtl="1" eaLnBrk="1" hangingPunct="1">
              <a:spcBef>
                <a:spcPts val="600"/>
              </a:spcBef>
              <a:buFont typeface="Wingdings" pitchFamily="2" charset="2"/>
              <a:buChar char="ü"/>
            </a:pPr>
            <a:r>
              <a:rPr lang="fa-IR" sz="2000" dirty="0" smtClean="0">
                <a:cs typeface="B Koodak" pitchFamily="2" charset="-78"/>
              </a:rPr>
              <a:t>آزمایش لکه و دستمال کاغذی</a:t>
            </a:r>
          </a:p>
          <a:p>
            <a:pPr algn="just" rtl="1" eaLnBrk="1" hangingPunct="1">
              <a:spcBef>
                <a:spcPts val="600"/>
              </a:spcBef>
              <a:buFont typeface="Wingdings" pitchFamily="2" charset="2"/>
              <a:buChar char="ü"/>
            </a:pPr>
            <a:r>
              <a:rPr lang="fa-IR" sz="2000" dirty="0">
                <a:cs typeface="B Koodak" pitchFamily="2" charset="-78"/>
              </a:rPr>
              <a:t>نکات ایمنی آزمایشگاه و ارائه پاورپوینت</a:t>
            </a:r>
          </a:p>
          <a:p>
            <a:pPr algn="just" rtl="1" eaLnBrk="1" hangingPunct="1">
              <a:spcBef>
                <a:spcPts val="600"/>
              </a:spcBef>
              <a:buFont typeface="Wingdings" pitchFamily="2" charset="2"/>
              <a:buChar char="ü"/>
            </a:pPr>
            <a:r>
              <a:rPr lang="fa-IR" sz="2000" dirty="0">
                <a:cs typeface="B Koodak" pitchFamily="2" charset="-78"/>
              </a:rPr>
              <a:t>آشنایی با کولیس و اصول اندازه گیری</a:t>
            </a:r>
          </a:p>
          <a:p>
            <a:pPr algn="just" rtl="1" eaLnBrk="1" hangingPunct="1">
              <a:spcBef>
                <a:spcPts val="600"/>
              </a:spcBef>
              <a:buFont typeface="Wingdings" pitchFamily="2" charset="2"/>
              <a:buChar char="ü"/>
            </a:pPr>
            <a:r>
              <a:rPr lang="fa-IR" sz="2000" dirty="0" smtClean="0">
                <a:cs typeface="B Koodak" pitchFamily="2" charset="-78"/>
              </a:rPr>
              <a:t>آشنایی با میکرومتر و اصول اندازه گیری آن</a:t>
            </a:r>
          </a:p>
          <a:p>
            <a:pPr algn="just" rtl="1" eaLnBrk="1" hangingPunct="1">
              <a:spcBef>
                <a:spcPts val="600"/>
              </a:spcBef>
              <a:buFont typeface="Wingdings" pitchFamily="2" charset="2"/>
              <a:buChar char="ü"/>
            </a:pPr>
            <a:r>
              <a:rPr lang="fa-IR" sz="2000" dirty="0" smtClean="0">
                <a:cs typeface="B Koodak" pitchFamily="2" charset="-78"/>
              </a:rPr>
              <a:t>آشنایی با ترازو و یکاهای مختلف اندازه گیری جرم</a:t>
            </a:r>
          </a:p>
          <a:p>
            <a:pPr algn="just" rtl="1" eaLnBrk="1" hangingPunct="1">
              <a:spcBef>
                <a:spcPts val="600"/>
              </a:spcBef>
              <a:buFont typeface="Wingdings" pitchFamily="2" charset="2"/>
              <a:buChar char="ü"/>
            </a:pPr>
            <a:r>
              <a:rPr lang="fa-IR" sz="2000" dirty="0" smtClean="0">
                <a:cs typeface="B Koodak" pitchFamily="2" charset="-78"/>
              </a:rPr>
              <a:t>آشنایی با نیروسنج</a:t>
            </a:r>
          </a:p>
          <a:p>
            <a:pPr algn="just" rtl="1" eaLnBrk="1" hangingPunct="1">
              <a:spcBef>
                <a:spcPts val="600"/>
              </a:spcBef>
              <a:buFont typeface="Wingdings" pitchFamily="2" charset="2"/>
              <a:buChar char="ü"/>
            </a:pPr>
            <a:r>
              <a:rPr lang="fa-IR" sz="2000" dirty="0" smtClean="0">
                <a:cs typeface="B Koodak" pitchFamily="2" charset="-78"/>
              </a:rPr>
              <a:t>کمیت ها و یکاهای فرعی و اصلی و ارائه پاورپوینت مربوط به کمیت ها و تاریخچه اولیه اندازه گیری طول و جرم</a:t>
            </a:r>
          </a:p>
          <a:p>
            <a:pPr algn="just" rtl="1" eaLnBrk="1" hangingPunct="1">
              <a:spcBef>
                <a:spcPts val="0"/>
              </a:spcBef>
              <a:buFont typeface="Wingdings" pitchFamily="2" charset="2"/>
              <a:buChar char="ü"/>
            </a:pPr>
            <a:endParaRPr lang="fa-IR" sz="2000" dirty="0" smtClean="0">
              <a:cs typeface="B Koodak" pitchFamily="2" charset="-78"/>
            </a:endParaRPr>
          </a:p>
          <a:p>
            <a:pPr algn="just" rtl="1" eaLnBrk="1" hangingPunct="1">
              <a:spcBef>
                <a:spcPts val="0"/>
              </a:spcBef>
              <a:buFont typeface="Wingdings" pitchFamily="2" charset="2"/>
              <a:buChar char="ü"/>
            </a:pPr>
            <a:endParaRPr lang="fa-IR" sz="2000" dirty="0" smtClean="0">
              <a:cs typeface="B Koodak" pitchFamily="2" charset="-78"/>
            </a:endParaRPr>
          </a:p>
        </p:txBody>
      </p:sp>
      <p:sp>
        <p:nvSpPr>
          <p:cNvPr id="2" name="TextBox 1"/>
          <p:cNvSpPr txBox="1"/>
          <p:nvPr/>
        </p:nvSpPr>
        <p:spPr>
          <a:xfrm>
            <a:off x="280799" y="1556792"/>
            <a:ext cx="1124026" cy="400110"/>
          </a:xfrm>
          <a:prstGeom prst="rect">
            <a:avLst/>
          </a:prstGeom>
          <a:noFill/>
        </p:spPr>
        <p:txBody>
          <a:bodyPr wrap="none" rtlCol="0">
            <a:spAutoFit/>
          </a:bodyPr>
          <a:lstStyle/>
          <a:p>
            <a:r>
              <a:rPr lang="fa-IR" sz="2000" dirty="0" smtClean="0">
                <a:cs typeface="B Zar" pitchFamily="2" charset="-78"/>
              </a:rPr>
              <a:t>خانم صادقی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8" name="Action Button: Forward or Next 7">
            <a:hlinkClick r:id="" action="ppaction://hlinkshowjump?jump=nextslide" highlightClick="1"/>
          </p:cNvPr>
          <p:cNvSpPr/>
          <p:nvPr/>
        </p:nvSpPr>
        <p:spPr>
          <a:xfrm>
            <a:off x="611560" y="6381328"/>
            <a:ext cx="539552"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36512" y="6381328"/>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561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درس آزمایشگاه</a:t>
            </a:r>
            <a:br>
              <a:rPr lang="fa-IR" sz="4000" dirty="0" smtClean="0">
                <a:cs typeface="B Titr" pitchFamily="2" charset="-78"/>
              </a:rPr>
            </a:br>
            <a:r>
              <a:rPr lang="fa-IR" sz="2000" dirty="0" smtClean="0">
                <a:cs typeface="B Titr" pitchFamily="2" charset="-78"/>
              </a:rPr>
              <a:t>پایه نهم</a:t>
            </a:r>
            <a:endParaRPr lang="en-US" sz="1100" dirty="0" smtClean="0">
              <a:cs typeface="B Titr" pitchFamily="2" charset="-78"/>
            </a:endParaRPr>
          </a:p>
        </p:txBody>
      </p:sp>
      <p:sp>
        <p:nvSpPr>
          <p:cNvPr id="5123" name="Rectangle 3"/>
          <p:cNvSpPr>
            <a:spLocks noGrp="1" noChangeArrowheads="1"/>
          </p:cNvSpPr>
          <p:nvPr>
            <p:ph type="body" idx="1"/>
          </p:nvPr>
        </p:nvSpPr>
        <p:spPr>
          <a:xfrm>
            <a:off x="72008" y="2071142"/>
            <a:ext cx="8964488" cy="4094162"/>
          </a:xfrm>
        </p:spPr>
        <p:txBody>
          <a:bodyPr/>
          <a:lstStyle/>
          <a:p>
            <a:pPr algn="just" rtl="1" eaLnBrk="1" hangingPunct="1">
              <a:spcBef>
                <a:spcPts val="0"/>
              </a:spcBef>
              <a:buFont typeface="Wingdings" pitchFamily="2" charset="2"/>
              <a:buChar char="ü"/>
            </a:pPr>
            <a:r>
              <a:rPr lang="fa-IR" sz="1800" dirty="0" smtClean="0">
                <a:cs typeface="B Koodak" pitchFamily="2" charset="-78"/>
              </a:rPr>
              <a:t>آشنایی با لوازم آزمایشگاه و ارائه توضیحات درباره کارکرد و موارد مصرف و ارائه پاورپوینت</a:t>
            </a:r>
          </a:p>
          <a:p>
            <a:pPr algn="just" rtl="1" eaLnBrk="1" hangingPunct="1">
              <a:spcBef>
                <a:spcPts val="0"/>
              </a:spcBef>
              <a:buFont typeface="Wingdings" pitchFamily="2" charset="2"/>
              <a:buChar char="ü"/>
            </a:pPr>
            <a:r>
              <a:rPr lang="fa-IR" sz="1800" dirty="0" smtClean="0">
                <a:cs typeface="B Koodak" pitchFamily="2" charset="-78"/>
              </a:rPr>
              <a:t>نمایش کلیپ آموزشی مغناطیس و باتری</a:t>
            </a:r>
          </a:p>
          <a:p>
            <a:pPr algn="just" rtl="1" eaLnBrk="1" hangingPunct="1">
              <a:spcBef>
                <a:spcPts val="0"/>
              </a:spcBef>
              <a:buFont typeface="Wingdings" pitchFamily="2" charset="2"/>
              <a:buChar char="ü"/>
            </a:pPr>
            <a:r>
              <a:rPr lang="fa-IR" sz="1800" dirty="0" smtClean="0">
                <a:cs typeface="B Koodak" pitchFamily="2" charset="-78"/>
              </a:rPr>
              <a:t>آزمایش لکه و دستمال کاغذی</a:t>
            </a:r>
          </a:p>
          <a:p>
            <a:pPr algn="just" rtl="1" eaLnBrk="1" hangingPunct="1">
              <a:spcBef>
                <a:spcPts val="0"/>
              </a:spcBef>
              <a:buFont typeface="Wingdings" pitchFamily="2" charset="2"/>
              <a:buChar char="ü"/>
            </a:pPr>
            <a:r>
              <a:rPr lang="fa-IR" sz="1800" dirty="0" smtClean="0">
                <a:cs typeface="B Koodak" pitchFamily="2" charset="-78"/>
              </a:rPr>
              <a:t>اصول گزارش کارنویسی و بیان خطاهای آزمایش ها</a:t>
            </a:r>
          </a:p>
          <a:p>
            <a:pPr algn="just" rtl="1" eaLnBrk="1" hangingPunct="1">
              <a:spcBef>
                <a:spcPts val="0"/>
              </a:spcBef>
              <a:buFont typeface="Wingdings" pitchFamily="2" charset="2"/>
              <a:buChar char="ü"/>
            </a:pPr>
            <a:r>
              <a:rPr lang="fa-IR" sz="1800" dirty="0" smtClean="0">
                <a:cs typeface="B Koodak" pitchFamily="2" charset="-78"/>
              </a:rPr>
              <a:t>نکات ایمنی آزمایشگاه و ارائه پاورپوینت</a:t>
            </a:r>
          </a:p>
          <a:p>
            <a:pPr algn="just" rtl="1" eaLnBrk="1" hangingPunct="1">
              <a:spcBef>
                <a:spcPts val="0"/>
              </a:spcBef>
              <a:buFont typeface="Wingdings" pitchFamily="2" charset="2"/>
              <a:buChar char="ü"/>
            </a:pPr>
            <a:r>
              <a:rPr lang="fa-IR" sz="1800" dirty="0" smtClean="0">
                <a:cs typeface="B Koodak" pitchFamily="2" charset="-78"/>
              </a:rPr>
              <a:t>آشنایی با کولیس و اصول اندازه گیری</a:t>
            </a:r>
          </a:p>
          <a:p>
            <a:pPr algn="just" rtl="1" eaLnBrk="1" hangingPunct="1">
              <a:spcBef>
                <a:spcPts val="0"/>
              </a:spcBef>
              <a:buFont typeface="Wingdings" pitchFamily="2" charset="2"/>
              <a:buChar char="ü"/>
            </a:pPr>
            <a:r>
              <a:rPr lang="fa-IR" sz="1800" dirty="0" smtClean="0">
                <a:cs typeface="B Koodak" pitchFamily="2" charset="-78"/>
              </a:rPr>
              <a:t>آزمایش ساخت باتری میوه ای و بررسی جریان الکتریسیته آن</a:t>
            </a:r>
          </a:p>
          <a:p>
            <a:pPr algn="just" rtl="1" eaLnBrk="1" hangingPunct="1">
              <a:spcBef>
                <a:spcPts val="0"/>
              </a:spcBef>
              <a:buFont typeface="Wingdings" pitchFamily="2" charset="2"/>
              <a:buChar char="ü"/>
            </a:pPr>
            <a:r>
              <a:rPr lang="fa-IR" sz="1800" dirty="0">
                <a:cs typeface="B Koodak" pitchFamily="2" charset="-78"/>
              </a:rPr>
              <a:t>کمیت ها و یکاهای فرعی و اصلی و ارائه پاورپوینت مربوط به کمیت ها و تاریخچه اولیه اندازه گیری طول و </a:t>
            </a:r>
            <a:r>
              <a:rPr lang="fa-IR" sz="1800" dirty="0" smtClean="0">
                <a:cs typeface="B Koodak" pitchFamily="2" charset="-78"/>
              </a:rPr>
              <a:t>جرم</a:t>
            </a:r>
          </a:p>
          <a:p>
            <a:pPr algn="just" rtl="1" eaLnBrk="1" hangingPunct="1">
              <a:spcBef>
                <a:spcPts val="600"/>
              </a:spcBef>
              <a:buFont typeface="Wingdings" pitchFamily="2" charset="2"/>
              <a:buChar char="ü"/>
            </a:pPr>
            <a:r>
              <a:rPr lang="fa-IR" sz="1800" dirty="0">
                <a:cs typeface="B Koodak" pitchFamily="2" charset="-78"/>
              </a:rPr>
              <a:t>آشنایی با میکرومتر و اصول اندازه گیری آن</a:t>
            </a:r>
          </a:p>
          <a:p>
            <a:pPr algn="just" rtl="1" eaLnBrk="1" hangingPunct="1">
              <a:spcBef>
                <a:spcPts val="600"/>
              </a:spcBef>
              <a:buFont typeface="Wingdings" pitchFamily="2" charset="2"/>
              <a:buChar char="ü"/>
            </a:pPr>
            <a:r>
              <a:rPr lang="fa-IR" sz="1800" dirty="0">
                <a:cs typeface="B Koodak" pitchFamily="2" charset="-78"/>
              </a:rPr>
              <a:t>آشنایی با ترازو و یکاهای مختلف اندازه گیری جرم</a:t>
            </a:r>
          </a:p>
          <a:p>
            <a:pPr algn="just" rtl="1" eaLnBrk="1" hangingPunct="1">
              <a:spcBef>
                <a:spcPts val="600"/>
              </a:spcBef>
              <a:buFont typeface="Wingdings" pitchFamily="2" charset="2"/>
              <a:buChar char="ü"/>
            </a:pPr>
            <a:r>
              <a:rPr lang="fa-IR" sz="1800" dirty="0">
                <a:cs typeface="B Koodak" pitchFamily="2" charset="-78"/>
              </a:rPr>
              <a:t>آشنایی با میکرومتر و اصول اندازه گیری آن</a:t>
            </a:r>
          </a:p>
          <a:p>
            <a:pPr algn="just" rtl="1" eaLnBrk="1" hangingPunct="1">
              <a:spcBef>
                <a:spcPts val="600"/>
              </a:spcBef>
              <a:buFont typeface="Wingdings" pitchFamily="2" charset="2"/>
              <a:buChar char="ü"/>
            </a:pPr>
            <a:r>
              <a:rPr lang="fa-IR" sz="1800" dirty="0">
                <a:cs typeface="B Koodak" pitchFamily="2" charset="-78"/>
              </a:rPr>
              <a:t>آشنایی با ترازو و </a:t>
            </a:r>
            <a:r>
              <a:rPr lang="fa-IR" sz="1800" dirty="0" smtClean="0">
                <a:cs typeface="B Koodak" pitchFamily="2" charset="-78"/>
              </a:rPr>
              <a:t> اصول اندازه گیری و واحدهای مختلف جرم</a:t>
            </a:r>
            <a:endParaRPr lang="fa-IR" sz="1800" dirty="0">
              <a:cs typeface="B Koodak" pitchFamily="2" charset="-78"/>
            </a:endParaRPr>
          </a:p>
          <a:p>
            <a:pPr algn="just" rtl="1" eaLnBrk="1" hangingPunct="1">
              <a:spcBef>
                <a:spcPts val="600"/>
              </a:spcBef>
              <a:buFont typeface="Wingdings" pitchFamily="2" charset="2"/>
              <a:buChar char="ü"/>
            </a:pPr>
            <a:r>
              <a:rPr lang="fa-IR" sz="1800" dirty="0">
                <a:cs typeface="B Koodak" pitchFamily="2" charset="-78"/>
              </a:rPr>
              <a:t>آشنایی با </a:t>
            </a:r>
            <a:r>
              <a:rPr lang="fa-IR" sz="1800" dirty="0" smtClean="0">
                <a:cs typeface="B Koodak" pitchFamily="2" charset="-78"/>
              </a:rPr>
              <a:t>نیروسنج و شیوه قرائت آن</a:t>
            </a:r>
          </a:p>
          <a:p>
            <a:pPr algn="just" rtl="1" eaLnBrk="1" hangingPunct="1">
              <a:spcBef>
                <a:spcPts val="600"/>
              </a:spcBef>
              <a:buFont typeface="Wingdings" pitchFamily="2" charset="2"/>
              <a:buChar char="ü"/>
            </a:pPr>
            <a:r>
              <a:rPr lang="fa-IR" sz="1800" dirty="0" smtClean="0">
                <a:cs typeface="B Koodak" pitchFamily="2" charset="-78"/>
              </a:rPr>
              <a:t>مفهوم اصطکاک و سطوح شیبدار و اندازه گیری کار انجام شده به صورت قائم و روی سطح شیبدار و بررسی سطوح مختلف سطح شیبدار و بدست آوردن ضریب اصطکاک سطوح مختلف</a:t>
            </a:r>
            <a:r>
              <a:rPr lang="fa-IR" sz="1800" dirty="0">
                <a:cs typeface="B Koodak" pitchFamily="2" charset="-78"/>
              </a:rPr>
              <a:t>.</a:t>
            </a:r>
          </a:p>
        </p:txBody>
      </p:sp>
      <p:sp>
        <p:nvSpPr>
          <p:cNvPr id="2" name="TextBox 1"/>
          <p:cNvSpPr txBox="1"/>
          <p:nvPr/>
        </p:nvSpPr>
        <p:spPr>
          <a:xfrm>
            <a:off x="280799" y="1556792"/>
            <a:ext cx="1124026" cy="400110"/>
          </a:xfrm>
          <a:prstGeom prst="rect">
            <a:avLst/>
          </a:prstGeom>
          <a:noFill/>
        </p:spPr>
        <p:txBody>
          <a:bodyPr wrap="none" rtlCol="0">
            <a:spAutoFit/>
          </a:bodyPr>
          <a:lstStyle/>
          <a:p>
            <a:r>
              <a:rPr lang="fa-IR" sz="2000" dirty="0" smtClean="0">
                <a:cs typeface="B Zar" pitchFamily="2" charset="-78"/>
              </a:rPr>
              <a:t>خانم صادقی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9" name="Action Button: Back or Previous 8">
            <a:hlinkClick r:id="" action="ppaction://hlinkshowjump?jump=previousslide" highlightClick="1"/>
          </p:cNvPr>
          <p:cNvSpPr/>
          <p:nvPr/>
        </p:nvSpPr>
        <p:spPr>
          <a:xfrm>
            <a:off x="-36512" y="6381328"/>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522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پژوهش</a:t>
            </a:r>
            <a:br>
              <a:rPr lang="fa-IR" sz="4000" dirty="0" smtClean="0">
                <a:cs typeface="B Titr" pitchFamily="2" charset="-78"/>
              </a:rPr>
            </a:br>
            <a:r>
              <a:rPr lang="fa-IR" sz="2000" dirty="0" smtClean="0">
                <a:cs typeface="B Titr" pitchFamily="2" charset="-78"/>
              </a:rPr>
              <a:t>کلیه پایه ها</a:t>
            </a:r>
            <a:endParaRPr lang="en-US" sz="1100" dirty="0" smtClean="0">
              <a:cs typeface="B Titr" pitchFamily="2" charset="-78"/>
            </a:endParaRPr>
          </a:p>
        </p:txBody>
      </p:sp>
      <p:sp>
        <p:nvSpPr>
          <p:cNvPr id="5123" name="Rectangle 3"/>
          <p:cNvSpPr>
            <a:spLocks noGrp="1" noChangeArrowheads="1"/>
          </p:cNvSpPr>
          <p:nvPr>
            <p:ph type="body" idx="1"/>
          </p:nvPr>
        </p:nvSpPr>
        <p:spPr>
          <a:xfrm>
            <a:off x="72008" y="2071142"/>
            <a:ext cx="8964488" cy="4310186"/>
          </a:xfrm>
        </p:spPr>
        <p:txBody>
          <a:bodyPr/>
          <a:lstStyle/>
          <a:p>
            <a:pPr marL="0" indent="0" algn="ctr" rtl="1">
              <a:buNone/>
            </a:pPr>
            <a:r>
              <a:rPr lang="fa-IR" sz="2000" dirty="0">
                <a:cs typeface="B Koodak" pitchFamily="2" charset="-78"/>
              </a:rPr>
              <a:t>پروژه دانش آموزی دبیرستان نمونه دولتی سعدی</a:t>
            </a:r>
            <a:endParaRPr lang="en-US" sz="2000" dirty="0">
              <a:cs typeface="B Koodak" pitchFamily="2" charset="-78"/>
            </a:endParaRPr>
          </a:p>
          <a:p>
            <a:pPr marL="0" indent="0" algn="ctr" rtl="1">
              <a:buNone/>
            </a:pPr>
            <a:r>
              <a:rPr lang="fa-IR" sz="2000" dirty="0">
                <a:cs typeface="B Koodak" pitchFamily="2" charset="-78"/>
              </a:rPr>
              <a:t>مشترک در هر 3 </a:t>
            </a:r>
            <a:r>
              <a:rPr lang="fa-IR" sz="2000" dirty="0" smtClean="0">
                <a:cs typeface="B Koodak" pitchFamily="2" charset="-78"/>
              </a:rPr>
              <a:t>پایه</a:t>
            </a:r>
          </a:p>
          <a:p>
            <a:pPr marL="0" indent="0" algn="ctr" rtl="1">
              <a:buNone/>
            </a:pPr>
            <a:endParaRPr lang="en-US" sz="2000" dirty="0">
              <a:cs typeface="B Koodak" pitchFamily="2" charset="-78"/>
            </a:endParaRPr>
          </a:p>
          <a:p>
            <a:pPr marL="0" indent="0" algn="ctr" rtl="1">
              <a:buNone/>
            </a:pPr>
            <a:r>
              <a:rPr lang="fa-IR" sz="2000" dirty="0">
                <a:solidFill>
                  <a:srgbClr val="FF0000"/>
                </a:solidFill>
                <a:cs typeface="B Koodak" pitchFamily="2" charset="-78"/>
              </a:rPr>
              <a:t>دست سازه :ساخت ماکت شهر الکترونیک که بر مشکل آبی غلبه میکند .</a:t>
            </a:r>
            <a:endParaRPr lang="en-US" sz="2000" dirty="0">
              <a:solidFill>
                <a:srgbClr val="FF0000"/>
              </a:solidFill>
              <a:cs typeface="B Koodak" pitchFamily="2" charset="-78"/>
            </a:endParaRPr>
          </a:p>
          <a:p>
            <a:pPr marL="0" indent="0" algn="ctr" rtl="1">
              <a:buNone/>
            </a:pPr>
            <a:r>
              <a:rPr lang="fa-IR" sz="2000" dirty="0">
                <a:cs typeface="B Koodak" pitchFamily="2" charset="-78"/>
              </a:rPr>
              <a:t>پژوهش : </a:t>
            </a:r>
            <a:r>
              <a:rPr lang="fa-IR" sz="2000" dirty="0">
                <a:solidFill>
                  <a:srgbClr val="FF0000"/>
                </a:solidFill>
                <a:cs typeface="B Koodak" pitchFamily="2" charset="-78"/>
              </a:rPr>
              <a:t>عنوان پژوهش به دلخواه در حوزه علوم پایه </a:t>
            </a:r>
            <a:r>
              <a:rPr lang="fa-IR" sz="2000" dirty="0">
                <a:cs typeface="B Koodak" pitchFamily="2" charset="-78"/>
              </a:rPr>
              <a:t>(فیزیک – ریاضی – شیمی – زیست شناسی –زمین شناسی – ادبیات –و علوم اجتماعی – دین و زندگی )</a:t>
            </a:r>
            <a:endParaRPr lang="en-US" sz="2000" dirty="0">
              <a:cs typeface="B Koodak" pitchFamily="2" charset="-78"/>
            </a:endParaRPr>
          </a:p>
          <a:p>
            <a:pPr marL="0" indent="0" algn="ctr" rtl="1">
              <a:buNone/>
            </a:pPr>
            <a:r>
              <a:rPr lang="fa-IR" sz="2000" dirty="0">
                <a:cs typeface="B Koodak" pitchFamily="2" charset="-78"/>
              </a:rPr>
              <a:t>لازم به ذکر است مشاوره علمی مدرسه </a:t>
            </a:r>
            <a:r>
              <a:rPr lang="fa-IR" sz="2000" u="sng" dirty="0">
                <a:cs typeface="B Koodak" pitchFamily="2" charset="-78"/>
              </a:rPr>
              <a:t>سرکار خانم صادقی </a:t>
            </a:r>
            <a:r>
              <a:rPr lang="fa-IR" sz="2000" dirty="0">
                <a:cs typeface="B Koodak" pitchFamily="2" charset="-78"/>
              </a:rPr>
              <a:t>جهت راهنماییهای لازم همه روزه در مدرسه حضور دارند.</a:t>
            </a:r>
            <a:endParaRPr lang="en-US" sz="2000" dirty="0">
              <a:cs typeface="B Koodak" pitchFamily="2" charset="-78"/>
            </a:endParaRPr>
          </a:p>
          <a:p>
            <a:pPr marL="0" indent="0" algn="ctr" rtl="1">
              <a:buNone/>
            </a:pPr>
            <a:r>
              <a:rPr lang="fa-IR" sz="2000" dirty="0">
                <a:cs typeface="B Koodak" pitchFamily="2" charset="-78"/>
              </a:rPr>
              <a:t>ایمیل و شماره تلفن همراه خانم صادقی : </a:t>
            </a:r>
            <a:r>
              <a:rPr lang="en-US" sz="2000" u="sng" dirty="0">
                <a:cs typeface="B Koodak" pitchFamily="2" charset="-78"/>
                <a:hlinkClick r:id="rId2"/>
              </a:rPr>
              <a:t>saharsadeghi110@gmail.com</a:t>
            </a:r>
            <a:r>
              <a:rPr lang="en-US" sz="2000" dirty="0">
                <a:cs typeface="B Koodak" pitchFamily="2" charset="-78"/>
              </a:rPr>
              <a:t>      - 09361476715</a:t>
            </a:r>
          </a:p>
          <a:p>
            <a:pPr marL="0" indent="0" algn="ctr" rtl="1">
              <a:buNone/>
            </a:pPr>
            <a:r>
              <a:rPr lang="fa-IR" sz="2000" dirty="0">
                <a:cs typeface="B Koodak" pitchFamily="2" charset="-78"/>
              </a:rPr>
              <a:t>برای کسب اطلاعات بیشترمطالب ذیل را مطالعه فرمایید.</a:t>
            </a:r>
            <a:endParaRPr lang="en-US" sz="2000" dirty="0">
              <a:cs typeface="B Koodak" pitchFamily="2" charset="-78"/>
            </a:endParaRPr>
          </a:p>
          <a:p>
            <a:pPr marL="0" indent="0" algn="ctr" rtl="1">
              <a:buNone/>
            </a:pPr>
            <a:r>
              <a:rPr lang="fa-IR" sz="2000" dirty="0">
                <a:cs typeface="B Koodak" pitchFamily="2" charset="-78"/>
              </a:rPr>
              <a:t> دست سازه :</a:t>
            </a:r>
            <a:r>
              <a:rPr lang="fa-IR" sz="2000" dirty="0">
                <a:solidFill>
                  <a:srgbClr val="FF0000"/>
                </a:solidFill>
                <a:effectLst>
                  <a:outerShdw blurRad="38100" dist="38100" dir="2700000" algn="tl">
                    <a:srgbClr val="000000">
                      <a:alpha val="43137"/>
                    </a:srgbClr>
                  </a:outerShdw>
                </a:effectLst>
                <a:cs typeface="B Koodak" pitchFamily="2" charset="-78"/>
              </a:rPr>
              <a:t>ساخت ماکت شهر الکترونیک که بر مشکل کم آبی غلبه میکند </a:t>
            </a:r>
            <a:r>
              <a:rPr lang="fa-IR" sz="2000" dirty="0" smtClean="0">
                <a:cs typeface="B Koodak" pitchFamily="2" charset="-78"/>
              </a:rPr>
              <a:t>.</a:t>
            </a:r>
            <a:endParaRPr lang="en-US" sz="2000" dirty="0">
              <a:cs typeface="B Koodak" pitchFamily="2" charset="-78"/>
            </a:endParaRPr>
          </a:p>
        </p:txBody>
      </p:sp>
      <p:sp>
        <p:nvSpPr>
          <p:cNvPr id="2" name="TextBox 1"/>
          <p:cNvSpPr txBox="1"/>
          <p:nvPr/>
        </p:nvSpPr>
        <p:spPr>
          <a:xfrm>
            <a:off x="280799" y="1556792"/>
            <a:ext cx="1152880" cy="400110"/>
          </a:xfrm>
          <a:prstGeom prst="rect">
            <a:avLst/>
          </a:prstGeom>
          <a:noFill/>
        </p:spPr>
        <p:txBody>
          <a:bodyPr wrap="none" rtlCol="0">
            <a:spAutoFit/>
          </a:bodyPr>
          <a:lstStyle/>
          <a:p>
            <a:r>
              <a:rPr lang="fa-IR" sz="2000" dirty="0" smtClean="0">
                <a:cs typeface="B Zar" pitchFamily="2" charset="-78"/>
              </a:rPr>
              <a:t>خانم ناصحی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11" name="Action Button: Forward or Next 10">
            <a:hlinkClick r:id="" action="ppaction://hlinkshowjump?jump=nextslide" highlightClick="1"/>
          </p:cNvPr>
          <p:cNvSpPr/>
          <p:nvPr/>
        </p:nvSpPr>
        <p:spPr>
          <a:xfrm>
            <a:off x="0" y="1988840"/>
            <a:ext cx="539552"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543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557213"/>
            <a:ext cx="8229600" cy="1143000"/>
          </a:xfrm>
        </p:spPr>
        <p:txBody>
          <a:bodyPr/>
          <a:lstStyle/>
          <a:p>
            <a:pPr rtl="1" eaLnBrk="1" hangingPunct="1"/>
            <a:r>
              <a:rPr lang="fa-IR" sz="4000" smtClean="0">
                <a:cs typeface="B Titr" pitchFamily="2" charset="-78"/>
              </a:rPr>
              <a:t>موفقیت و هدف گذاری</a:t>
            </a:r>
            <a:endParaRPr lang="en-US" sz="4000" smtClean="0">
              <a:cs typeface="B Titr" pitchFamily="2" charset="-78"/>
            </a:endParaRPr>
          </a:p>
        </p:txBody>
      </p:sp>
      <p:sp>
        <p:nvSpPr>
          <p:cNvPr id="4099" name="Rectangle 3"/>
          <p:cNvSpPr>
            <a:spLocks noGrp="1" noChangeArrowheads="1"/>
          </p:cNvSpPr>
          <p:nvPr>
            <p:ph type="body" idx="1"/>
          </p:nvPr>
        </p:nvSpPr>
        <p:spPr>
          <a:xfrm>
            <a:off x="468313" y="2214563"/>
            <a:ext cx="8229600" cy="4094162"/>
          </a:xfrm>
        </p:spPr>
        <p:txBody>
          <a:bodyPr/>
          <a:lstStyle/>
          <a:p>
            <a:pPr algn="r" rtl="1" eaLnBrk="1" hangingPunct="1">
              <a:lnSpc>
                <a:spcPct val="150000"/>
              </a:lnSpc>
              <a:buFont typeface="Wingdings" pitchFamily="2" charset="2"/>
              <a:buChar char="ü"/>
            </a:pPr>
            <a:r>
              <a:rPr lang="fa-IR" sz="2000" dirty="0" smtClean="0">
                <a:cs typeface="B Koodak" pitchFamily="2" charset="-78"/>
              </a:rPr>
              <a:t>آموزش خود آگاهی و شناخت استعدادها، توانایی ها، انگیزه ها، ارزش ها، ضعف ها و نقاط قوت و مهارت ها</a:t>
            </a:r>
          </a:p>
          <a:p>
            <a:pPr algn="r" rtl="1" eaLnBrk="1" hangingPunct="1">
              <a:lnSpc>
                <a:spcPct val="150000"/>
              </a:lnSpc>
              <a:buFont typeface="Wingdings" pitchFamily="2" charset="2"/>
              <a:buChar char="ü"/>
            </a:pPr>
            <a:r>
              <a:rPr lang="fa-IR" sz="2000" dirty="0" smtClean="0">
                <a:cs typeface="B Koodak" pitchFamily="2" charset="-78"/>
              </a:rPr>
              <a:t>لزوم هدفگذاری در زندگی و ویژگی های یک هدف خوب متناسب با خود آگاهی و شناخت خویش</a:t>
            </a:r>
          </a:p>
          <a:p>
            <a:pPr algn="r" rtl="1" eaLnBrk="1" hangingPunct="1">
              <a:lnSpc>
                <a:spcPct val="150000"/>
              </a:lnSpc>
              <a:buFont typeface="Wingdings" pitchFamily="2" charset="2"/>
              <a:buChar char="ü"/>
            </a:pPr>
            <a:r>
              <a:rPr lang="fa-IR" sz="2000" dirty="0" smtClean="0">
                <a:cs typeface="B Koodak" pitchFamily="2" charset="-78"/>
              </a:rPr>
              <a:t>تهیه لیستی از همه اهداف و اولویت بندی آن ها</a:t>
            </a:r>
          </a:p>
          <a:p>
            <a:pPr algn="r" rtl="1" eaLnBrk="1" hangingPunct="1">
              <a:lnSpc>
                <a:spcPct val="150000"/>
              </a:lnSpc>
              <a:buFont typeface="Wingdings" pitchFamily="2" charset="2"/>
              <a:buChar char="ü"/>
            </a:pPr>
            <a:r>
              <a:rPr lang="fa-IR" sz="2000" dirty="0" smtClean="0">
                <a:cs typeface="B Koodak" pitchFamily="2" charset="-78"/>
              </a:rPr>
              <a:t>اهمیت برنامه ریزی و ایجاد انگیزه</a:t>
            </a:r>
          </a:p>
          <a:p>
            <a:pPr algn="r" rtl="1" eaLnBrk="1" hangingPunct="1">
              <a:lnSpc>
                <a:spcPct val="150000"/>
              </a:lnSpc>
              <a:buFont typeface="Wingdings" pitchFamily="2" charset="2"/>
              <a:buChar char="ü"/>
            </a:pPr>
            <a:r>
              <a:rPr lang="fa-IR" sz="2000" dirty="0" smtClean="0">
                <a:cs typeface="B Koodak" pitchFamily="2" charset="-78"/>
              </a:rPr>
              <a:t>برنامه ریزی از طریق روش برایان </a:t>
            </a:r>
            <a:r>
              <a:rPr lang="fa-IR" sz="2000" dirty="0" smtClean="0">
                <a:cs typeface="B Koodak" pitchFamily="2" charset="-78"/>
              </a:rPr>
              <a:t>تریسی</a:t>
            </a:r>
            <a:endParaRPr lang="fa-IR" sz="2000" dirty="0" smtClean="0">
              <a:cs typeface="B Koodak" pitchFamily="2" charset="-78"/>
            </a:endParaRPr>
          </a:p>
          <a:p>
            <a:pPr algn="r" rtl="1" eaLnBrk="1" hangingPunct="1">
              <a:lnSpc>
                <a:spcPct val="150000"/>
              </a:lnSpc>
              <a:buFont typeface="Wingdings" pitchFamily="2" charset="2"/>
              <a:buChar char="ü"/>
            </a:pPr>
            <a:r>
              <a:rPr lang="fa-IR" sz="2000" dirty="0" smtClean="0">
                <a:cs typeface="B Koodak" pitchFamily="2" charset="-78"/>
              </a:rPr>
              <a:t>تهیه و تدوین برنامه روزانه، هفتگی و سالانه در راستای اهداف</a:t>
            </a:r>
            <a:endParaRPr lang="en-US" sz="2000" dirty="0" smtClean="0">
              <a:cs typeface="B Koodak" pitchFamily="2" charset="-78"/>
            </a:endParaRPr>
          </a:p>
        </p:txBody>
      </p:sp>
      <p:sp>
        <p:nvSpPr>
          <p:cNvPr id="4" name="TextBox 3"/>
          <p:cNvSpPr txBox="1"/>
          <p:nvPr/>
        </p:nvSpPr>
        <p:spPr>
          <a:xfrm>
            <a:off x="280799" y="1556792"/>
            <a:ext cx="2295821" cy="400110"/>
          </a:xfrm>
          <a:prstGeom prst="rect">
            <a:avLst/>
          </a:prstGeom>
          <a:noFill/>
        </p:spPr>
        <p:txBody>
          <a:bodyPr wrap="none" rtlCol="0">
            <a:spAutoFit/>
          </a:bodyPr>
          <a:lstStyle/>
          <a:p>
            <a:r>
              <a:rPr lang="fa-IR" sz="2000" dirty="0" smtClean="0">
                <a:cs typeface="B Zar" pitchFamily="2" charset="-78"/>
              </a:rPr>
              <a:t>خانم نوعی و خانم داداش نیا</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Forward or Next 2">
            <a:hlinkClick r:id="" action="ppaction://hlinkshowjump?jump=nextslide" highlightClick="1"/>
          </p:cNvPr>
          <p:cNvSpPr/>
          <p:nvPr/>
        </p:nvSpPr>
        <p:spPr>
          <a:xfrm>
            <a:off x="0" y="6453336"/>
            <a:ext cx="467544"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71389"/>
            <a:ext cx="8712968" cy="4525963"/>
          </a:xfrm>
        </p:spPr>
        <p:txBody>
          <a:bodyPr/>
          <a:lstStyle/>
          <a:p>
            <a:pPr marL="0" indent="0" algn="r" rtl="1">
              <a:spcBef>
                <a:spcPts val="600"/>
              </a:spcBef>
              <a:buNone/>
            </a:pPr>
            <a:r>
              <a:rPr lang="fa-IR" sz="1700" dirty="0" smtClean="0">
                <a:solidFill>
                  <a:srgbClr val="FF0000"/>
                </a:solidFill>
                <a:cs typeface="B Koodak" pitchFamily="2" charset="-78"/>
              </a:rPr>
              <a:t>موارد لازم </a:t>
            </a:r>
            <a:r>
              <a:rPr lang="fa-IR" sz="1700" dirty="0">
                <a:solidFill>
                  <a:srgbClr val="FF0000"/>
                </a:solidFill>
                <a:cs typeface="B Koodak" pitchFamily="2" charset="-78"/>
              </a:rPr>
              <a:t>برای این شهر :</a:t>
            </a:r>
            <a:endParaRPr lang="en-US" sz="1700" dirty="0">
              <a:solidFill>
                <a:srgbClr val="FF0000"/>
              </a:solidFill>
              <a:cs typeface="B Koodak" pitchFamily="2" charset="-78"/>
            </a:endParaRPr>
          </a:p>
          <a:p>
            <a:pPr lvl="0" algn="r" rtl="1">
              <a:spcBef>
                <a:spcPts val="600"/>
              </a:spcBef>
              <a:buFont typeface="Wingdings" pitchFamily="2" charset="2"/>
              <a:buChar char="ü"/>
            </a:pPr>
            <a:r>
              <a:rPr lang="fa-IR" sz="1700" dirty="0">
                <a:cs typeface="B Koodak" pitchFamily="2" charset="-78"/>
              </a:rPr>
              <a:t>یک منزل مسکونی بعنوان مشخصه شهر با توجه به عناصر زیبا شناسی متفاوت با خانه های معمولی(بطور مثال خانه به شکل سیب ،پوتین ،کشتی ، سفینه) دارای آسانسور و سیستم جدا سازی زباله جهت باز یافت و استفاده از سیستم تامین انرژی توسط باتری خورشیدی (برای طراحی منازل </a:t>
            </a:r>
            <a:r>
              <a:rPr lang="en-US" sz="1700" dirty="0">
                <a:cs typeface="B Koodak" pitchFamily="2" charset="-78"/>
              </a:rPr>
              <a:t>search </a:t>
            </a:r>
            <a:r>
              <a:rPr lang="fa-IR" sz="1700" dirty="0">
                <a:cs typeface="B Koodak" pitchFamily="2" charset="-78"/>
              </a:rPr>
              <a:t> کنید طرحهای عالی وجود دارد .)</a:t>
            </a:r>
            <a:endParaRPr lang="en-US" sz="1700" dirty="0">
              <a:cs typeface="B Koodak" pitchFamily="2" charset="-78"/>
            </a:endParaRPr>
          </a:p>
          <a:p>
            <a:pPr lvl="0" algn="r" rtl="1">
              <a:spcBef>
                <a:spcPts val="600"/>
              </a:spcBef>
              <a:buFont typeface="Wingdings" pitchFamily="2" charset="2"/>
              <a:buChar char="ü"/>
            </a:pPr>
            <a:r>
              <a:rPr lang="fa-IR" sz="1700" dirty="0">
                <a:cs typeface="B Koodak" pitchFamily="2" charset="-78"/>
              </a:rPr>
              <a:t>یک فروشگاه مانند شهروند و رفاه و تیراژه و .... دارای درب هیدرولیکی برای اطلاعات بیشتر به (سایت تبیان قسمت آموزش – واحد پروژه های دانش آموزی مراجعه فرمایید ، برای راهنمایی شما مطالب خوبی  وجود دارد ) </a:t>
            </a:r>
            <a:endParaRPr lang="en-US" sz="1700" dirty="0">
              <a:cs typeface="B Koodak" pitchFamily="2" charset="-78"/>
            </a:endParaRPr>
          </a:p>
          <a:p>
            <a:pPr lvl="0" algn="r" rtl="1">
              <a:spcBef>
                <a:spcPts val="600"/>
              </a:spcBef>
              <a:buFont typeface="Wingdings" pitchFamily="2" charset="2"/>
              <a:buChar char="ü"/>
            </a:pPr>
            <a:r>
              <a:rPr lang="fa-IR" sz="1700" dirty="0">
                <a:cs typeface="B Koodak" pitchFamily="2" charset="-78"/>
              </a:rPr>
              <a:t>شهروندان شهر  جهت تامین غذا از بیشترین مساحت شهر جهت کاشت استفاده می کنند و همچنین از سیستم آبیاری مناسب استفاده میکنند مانند آبیاری قطره ای یا هوشمند ..(لطفا ببینید چه محصولاتی برای ما بیشتر لازم است ودر کویر میروید .)ضمنا زینب عماری اللهیاری دانش آموز پایه نهم  پارسال این دست سازه را ساخت و آمادگی راهنمایی شما را دارد  وضمنا دانش آموزان جدال علمی سال گذشته نیسز آمادگی ارائه راهنمایی را دارند . .</a:t>
            </a:r>
            <a:endParaRPr lang="en-US" sz="1700" dirty="0">
              <a:cs typeface="B Koodak" pitchFamily="2" charset="-78"/>
            </a:endParaRPr>
          </a:p>
          <a:p>
            <a:pPr lvl="0" algn="r" rtl="1">
              <a:spcBef>
                <a:spcPts val="600"/>
              </a:spcBef>
              <a:buFont typeface="Wingdings" pitchFamily="2" charset="2"/>
              <a:buChar char="ü"/>
            </a:pPr>
            <a:r>
              <a:rPr lang="fa-IR" sz="1700" dirty="0">
                <a:cs typeface="B Koodak" pitchFamily="2" charset="-78"/>
              </a:rPr>
              <a:t>ضمنا از سامانه منوریل یا جاده هوایی برای حمل و نقل مسافران استفاده کنید اگر فردی خواست از سیستم تله کابین برای حمل و نقل استفاده کند مانعی ندارد ولی برای سرعت و امنیت بیشتر راه حل ارائه دهد .( لطفا در اینترنت جستجو کنید شهر قم از این سامانه استفاده میکند .) </a:t>
            </a:r>
            <a:endParaRPr lang="en-US" sz="1700" dirty="0">
              <a:cs typeface="B Koodak" pitchFamily="2" charset="-78"/>
            </a:endParaRPr>
          </a:p>
          <a:p>
            <a:pPr lvl="0" algn="r" rtl="1">
              <a:spcBef>
                <a:spcPts val="600"/>
              </a:spcBef>
              <a:buFont typeface="Wingdings" pitchFamily="2" charset="2"/>
              <a:buChar char="ü"/>
            </a:pPr>
            <a:r>
              <a:rPr lang="fa-IR" sz="1700" dirty="0">
                <a:cs typeface="B Koodak" pitchFamily="2" charset="-78"/>
              </a:rPr>
              <a:t>شهردار و شهروندان بهتر است برای غلبه بر کم آبی سیستمی را طراحی کنند که کمترین تبخیر از سطح آب صورت گیرد . (  شهردار شهر کالیفرنیا در این سیستم موفق بوده است لطفا در اینترنت به تحقیق بپردازید ..)</a:t>
            </a:r>
            <a:endParaRPr lang="en-US" sz="1700" dirty="0">
              <a:cs typeface="B Koodak" pitchFamily="2" charset="-78"/>
            </a:endParaRPr>
          </a:p>
          <a:p>
            <a:pPr algn="r">
              <a:spcBef>
                <a:spcPts val="600"/>
              </a:spcBef>
              <a:buFont typeface="Wingdings" pitchFamily="2" charset="2"/>
              <a:buChar char="ü"/>
            </a:pPr>
            <a:endParaRPr lang="en-US" sz="1700" dirty="0">
              <a:cs typeface="B Koodak" pitchFamily="2" charset="-78"/>
            </a:endParaRPr>
          </a:p>
        </p:txBody>
      </p:sp>
      <p:sp>
        <p:nvSpPr>
          <p:cNvPr id="4"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پژوهش</a:t>
            </a:r>
            <a:br>
              <a:rPr lang="fa-IR" sz="4000" dirty="0" smtClean="0">
                <a:cs typeface="B Titr" pitchFamily="2" charset="-78"/>
              </a:rPr>
            </a:br>
            <a:r>
              <a:rPr lang="fa-IR" sz="2000" dirty="0" smtClean="0">
                <a:cs typeface="B Titr" pitchFamily="2" charset="-78"/>
              </a:rPr>
              <a:t>کلیه پایه ها</a:t>
            </a:r>
            <a:endParaRPr lang="en-US" sz="1100" dirty="0" smtClean="0">
              <a:cs typeface="B Titr" pitchFamily="2" charset="-78"/>
            </a:endParaRPr>
          </a:p>
        </p:txBody>
      </p:sp>
      <p:sp>
        <p:nvSpPr>
          <p:cNvPr id="5" name="TextBox 4"/>
          <p:cNvSpPr txBox="1"/>
          <p:nvPr/>
        </p:nvSpPr>
        <p:spPr>
          <a:xfrm>
            <a:off x="280799" y="1556792"/>
            <a:ext cx="1152880" cy="400110"/>
          </a:xfrm>
          <a:prstGeom prst="rect">
            <a:avLst/>
          </a:prstGeom>
          <a:noFill/>
        </p:spPr>
        <p:txBody>
          <a:bodyPr wrap="none" rtlCol="0">
            <a:spAutoFit/>
          </a:bodyPr>
          <a:lstStyle/>
          <a:p>
            <a:r>
              <a:rPr lang="fa-IR" sz="2000" dirty="0" smtClean="0">
                <a:cs typeface="B Zar" pitchFamily="2" charset="-78"/>
              </a:rPr>
              <a:t>خانم ناصحی</a:t>
            </a:r>
            <a:endParaRPr lang="en-US" sz="2000" dirty="0">
              <a:cs typeface="B Zar" pitchFamily="2" charset="-78"/>
            </a:endParaRPr>
          </a:p>
        </p:txBody>
      </p:sp>
      <p:sp>
        <p:nvSpPr>
          <p:cNvPr id="6" name="Multiply 5">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8" name="Action Button: Forward or Next 7">
            <a:hlinkClick r:id="" action="ppaction://hlinkshowjump?jump=nextslide" highlightClick="1"/>
          </p:cNvPr>
          <p:cNvSpPr/>
          <p:nvPr/>
        </p:nvSpPr>
        <p:spPr>
          <a:xfrm>
            <a:off x="611560" y="6381328"/>
            <a:ext cx="539552"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36512" y="6381328"/>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224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99381"/>
            <a:ext cx="8712968" cy="4525963"/>
          </a:xfrm>
        </p:spPr>
        <p:txBody>
          <a:bodyPr/>
          <a:lstStyle/>
          <a:p>
            <a:pPr marL="0" indent="0" algn="r" rtl="1">
              <a:buNone/>
            </a:pPr>
            <a:r>
              <a:rPr lang="fa-IR" sz="2000" dirty="0">
                <a:solidFill>
                  <a:srgbClr val="FF0000"/>
                </a:solidFill>
                <a:cs typeface="B Koodak" pitchFamily="2" charset="-78"/>
              </a:rPr>
              <a:t>نکته : </a:t>
            </a:r>
            <a:endParaRPr lang="en-US" sz="2000" dirty="0">
              <a:solidFill>
                <a:srgbClr val="FF0000"/>
              </a:solidFill>
              <a:cs typeface="B Koodak" pitchFamily="2" charset="-78"/>
            </a:endParaRPr>
          </a:p>
          <a:p>
            <a:pPr lvl="0" algn="r" rtl="1">
              <a:buFont typeface="Wingdings" pitchFamily="2" charset="2"/>
              <a:buChar char="ü"/>
            </a:pPr>
            <a:r>
              <a:rPr lang="fa-IR" sz="1600" dirty="0">
                <a:cs typeface="B Koodak" pitchFamily="2" charset="-78"/>
              </a:rPr>
              <a:t>کار کاملا گروهی است .</a:t>
            </a:r>
            <a:endParaRPr lang="en-US" sz="1600" dirty="0">
              <a:cs typeface="B Koodak" pitchFamily="2" charset="-78"/>
            </a:endParaRPr>
          </a:p>
          <a:p>
            <a:pPr lvl="0" algn="r" rtl="1">
              <a:buFont typeface="Wingdings" pitchFamily="2" charset="2"/>
              <a:buChar char="ü"/>
            </a:pPr>
            <a:r>
              <a:rPr lang="fa-IR" sz="1600" dirty="0">
                <a:cs typeface="B Koodak" pitchFamily="2" charset="-78"/>
              </a:rPr>
              <a:t>سرگروه بعنوان شهر دار شهر معرفی میشود .</a:t>
            </a:r>
            <a:endParaRPr lang="en-US" sz="1600" dirty="0">
              <a:cs typeface="B Koodak" pitchFamily="2" charset="-78"/>
            </a:endParaRPr>
          </a:p>
          <a:p>
            <a:pPr lvl="0" algn="r" rtl="1">
              <a:buFont typeface="Wingdings" pitchFamily="2" charset="2"/>
              <a:buChar char="ü"/>
            </a:pPr>
            <a:r>
              <a:rPr lang="fa-IR" sz="1600" dirty="0">
                <a:cs typeface="B Koodak" pitchFamily="2" charset="-78"/>
              </a:rPr>
              <a:t>هرنفر از اعضای گروه باید یک آیتم را بسازد و در قالب پاور پوینت مراحل ساخت را باعکس و توضیح کامل نشان دهد. (نمره هر فرد مخصوص کار خودش می باشد .)</a:t>
            </a:r>
            <a:endParaRPr lang="en-US" sz="1600" dirty="0">
              <a:cs typeface="B Koodak" pitchFamily="2" charset="-78"/>
            </a:endParaRPr>
          </a:p>
          <a:p>
            <a:pPr lvl="0" algn="r" rtl="1">
              <a:buFont typeface="Wingdings" pitchFamily="2" charset="2"/>
              <a:buChar char="ü"/>
            </a:pPr>
            <a:r>
              <a:rPr lang="fa-IR" sz="1600" dirty="0">
                <a:cs typeface="B Koodak" pitchFamily="2" charset="-78"/>
              </a:rPr>
              <a:t>بهتر است ابتدا در گروه با تعامل تقسیم کار کنید .</a:t>
            </a:r>
            <a:endParaRPr lang="en-US" sz="1600" dirty="0">
              <a:cs typeface="B Koodak" pitchFamily="2" charset="-78"/>
            </a:endParaRPr>
          </a:p>
          <a:p>
            <a:pPr lvl="0" algn="r" rtl="1">
              <a:buFont typeface="Wingdings" pitchFamily="2" charset="2"/>
              <a:buChar char="ü"/>
            </a:pPr>
            <a:r>
              <a:rPr lang="fa-IR" sz="1600" dirty="0">
                <a:cs typeface="B Koodak" pitchFamily="2" charset="-78"/>
              </a:rPr>
              <a:t>شهر را روی کاغذ طراحی و ترسیم کنید مقیاسها را در نظر بگیرید ابتدا فکر کنید و با همگروهیهای خود به همفکری بپردازید تا از خرجهای اضافی خود داری کنید .</a:t>
            </a:r>
            <a:endParaRPr lang="en-US" sz="1600" dirty="0">
              <a:cs typeface="B Koodak" pitchFamily="2" charset="-78"/>
            </a:endParaRPr>
          </a:p>
          <a:p>
            <a:pPr lvl="0" algn="r" rtl="1">
              <a:buFont typeface="Wingdings" pitchFamily="2" charset="2"/>
              <a:buChar char="ü"/>
            </a:pPr>
            <a:r>
              <a:rPr lang="fa-IR" sz="1600" dirty="0">
                <a:cs typeface="B Koodak" pitchFamily="2" charset="-78"/>
              </a:rPr>
              <a:t>شهردار شهر ،قوانین را با همفکری دوستان وضع نماید و در پاور پوینت شرح دهد .</a:t>
            </a:r>
            <a:endParaRPr lang="en-US" sz="1600" dirty="0">
              <a:cs typeface="B Koodak" pitchFamily="2" charset="-78"/>
            </a:endParaRPr>
          </a:p>
          <a:p>
            <a:pPr lvl="0" algn="r" rtl="1">
              <a:buFont typeface="Wingdings" pitchFamily="2" charset="2"/>
              <a:buChar char="ü"/>
            </a:pPr>
            <a:r>
              <a:rPr lang="fa-IR" sz="1600" dirty="0">
                <a:cs typeface="B Koodak" pitchFamily="2" charset="-78"/>
              </a:rPr>
              <a:t>نام اعضای گروه و آیتمی که مسئولیت ساخت آن را بعده دارد تا روز سه شنبه به معاون مدرسه و یا سرکار خانم صادقی مشاور علمی مدرسه توسط ایمیل ارائه دهید .</a:t>
            </a:r>
            <a:endParaRPr lang="en-US" sz="1600" dirty="0">
              <a:cs typeface="B Koodak" pitchFamily="2" charset="-78"/>
            </a:endParaRPr>
          </a:p>
          <a:p>
            <a:pPr algn="r" rtl="1">
              <a:buFont typeface="Wingdings" pitchFamily="2" charset="2"/>
              <a:buChar char="ü"/>
            </a:pPr>
            <a:r>
              <a:rPr lang="fa-IR" sz="1600" dirty="0">
                <a:cs typeface="B Koodak" pitchFamily="2" charset="-78"/>
              </a:rPr>
              <a:t>پژوهش :هرساله از طرف ارگانها و سازمانهای متفاوت همایشها و جشنواره های متفاوتی برگزار میشود .</a:t>
            </a:r>
            <a:endParaRPr lang="en-US" sz="1600" dirty="0">
              <a:cs typeface="B Koodak" pitchFamily="2" charset="-78"/>
            </a:endParaRPr>
          </a:p>
          <a:p>
            <a:pPr algn="r" rtl="1">
              <a:buFont typeface="Wingdings" pitchFamily="2" charset="2"/>
              <a:buChar char="ü"/>
            </a:pPr>
            <a:r>
              <a:rPr lang="fa-IR" sz="1600" dirty="0">
                <a:cs typeface="B Koodak" pitchFamily="2" charset="-78"/>
              </a:rPr>
              <a:t>بطور مثال سال گذشته شهرداری (جشنواره مشکات )،دفتر تحقیقات ریاست جمهوری (همایش بحران آب و محیط زیست )،اتحادیه معلمان فیزیک(همایش فیزیک و زندگی )سازمان دانش آموزی (مقاله نویسی پیرامون نوجوان و سلامتی )را برگزار نمودند ...  </a:t>
            </a:r>
            <a:endParaRPr lang="en-US" sz="1600" dirty="0">
              <a:cs typeface="B Koodak" pitchFamily="2" charset="-78"/>
            </a:endParaRPr>
          </a:p>
          <a:p>
            <a:pPr algn="r" rtl="1">
              <a:buFont typeface="Wingdings" pitchFamily="2" charset="2"/>
              <a:buChar char="ü"/>
            </a:pPr>
            <a:r>
              <a:rPr lang="fa-IR" sz="1600" dirty="0">
                <a:cs typeface="B Koodak" pitchFamily="2" charset="-78"/>
              </a:rPr>
              <a:t>شرکت در این همایشها برای شما بسیار عالی است و باعث افزایش معلومات شما ست .برای دریافت اطلاعات همایشها می توانید به سایتهای گوناگون از جمله سایت مرجع دانش مراجعه نمایید و محور دلخواه خود را انتخاب نمایید .</a:t>
            </a:r>
            <a:endParaRPr lang="en-US" sz="1600" dirty="0">
              <a:cs typeface="B Koodak" pitchFamily="2" charset="-78"/>
            </a:endParaRPr>
          </a:p>
          <a:p>
            <a:pPr algn="r">
              <a:buFont typeface="Wingdings" pitchFamily="2" charset="2"/>
              <a:buChar char="ü"/>
            </a:pPr>
            <a:endParaRPr lang="en-US" sz="1600" dirty="0">
              <a:cs typeface="B Koodak" pitchFamily="2" charset="-78"/>
            </a:endParaRPr>
          </a:p>
        </p:txBody>
      </p:sp>
      <p:sp>
        <p:nvSpPr>
          <p:cNvPr id="4"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پژوهش</a:t>
            </a:r>
            <a:br>
              <a:rPr lang="fa-IR" sz="4000" dirty="0" smtClean="0">
                <a:cs typeface="B Titr" pitchFamily="2" charset="-78"/>
              </a:rPr>
            </a:br>
            <a:r>
              <a:rPr lang="fa-IR" sz="2000" dirty="0" smtClean="0">
                <a:cs typeface="B Titr" pitchFamily="2" charset="-78"/>
              </a:rPr>
              <a:t>کلیه پایه ها</a:t>
            </a:r>
            <a:endParaRPr lang="en-US" sz="1100" dirty="0" smtClean="0">
              <a:cs typeface="B Titr" pitchFamily="2" charset="-78"/>
            </a:endParaRPr>
          </a:p>
        </p:txBody>
      </p:sp>
      <p:sp>
        <p:nvSpPr>
          <p:cNvPr id="5" name="TextBox 4"/>
          <p:cNvSpPr txBox="1"/>
          <p:nvPr/>
        </p:nvSpPr>
        <p:spPr>
          <a:xfrm>
            <a:off x="280799" y="1556792"/>
            <a:ext cx="1152880" cy="400110"/>
          </a:xfrm>
          <a:prstGeom prst="rect">
            <a:avLst/>
          </a:prstGeom>
          <a:noFill/>
        </p:spPr>
        <p:txBody>
          <a:bodyPr wrap="none" rtlCol="0">
            <a:spAutoFit/>
          </a:bodyPr>
          <a:lstStyle/>
          <a:p>
            <a:r>
              <a:rPr lang="fa-IR" sz="2000" dirty="0" smtClean="0">
                <a:cs typeface="B Zar" pitchFamily="2" charset="-78"/>
              </a:rPr>
              <a:t>خانم ناصحی</a:t>
            </a:r>
            <a:endParaRPr lang="en-US" sz="2000" dirty="0">
              <a:cs typeface="B Zar" pitchFamily="2" charset="-78"/>
            </a:endParaRPr>
          </a:p>
        </p:txBody>
      </p:sp>
      <p:sp>
        <p:nvSpPr>
          <p:cNvPr id="6" name="Multiply 5">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8" name="Action Button: Forward or Next 7">
            <a:hlinkClick r:id="" action="ppaction://hlinkshowjump?jump=nextslide" highlightClick="1"/>
          </p:cNvPr>
          <p:cNvSpPr/>
          <p:nvPr/>
        </p:nvSpPr>
        <p:spPr>
          <a:xfrm>
            <a:off x="648072" y="1988840"/>
            <a:ext cx="539552"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0" y="1988840"/>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354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99381"/>
            <a:ext cx="8712968" cy="4525963"/>
          </a:xfrm>
        </p:spPr>
        <p:txBody>
          <a:bodyPr/>
          <a:lstStyle/>
          <a:p>
            <a:pPr marL="0" indent="0" algn="r" rtl="1">
              <a:lnSpc>
                <a:spcPct val="150000"/>
              </a:lnSpc>
              <a:buNone/>
            </a:pPr>
            <a:r>
              <a:rPr lang="fa-IR" sz="1800" dirty="0" smtClean="0">
                <a:solidFill>
                  <a:srgbClr val="FF0000"/>
                </a:solidFill>
                <a:cs typeface="B Koodak" pitchFamily="2" charset="-78"/>
              </a:rPr>
              <a:t>پژوهش </a:t>
            </a:r>
            <a:r>
              <a:rPr lang="fa-IR" sz="1800" dirty="0">
                <a:solidFill>
                  <a:srgbClr val="FF0000"/>
                </a:solidFill>
                <a:cs typeface="B Koodak" pitchFamily="2" charset="-78"/>
              </a:rPr>
              <a:t>: </a:t>
            </a:r>
            <a:endParaRPr lang="en-US" sz="1800" dirty="0">
              <a:solidFill>
                <a:srgbClr val="FF0000"/>
              </a:solidFill>
              <a:cs typeface="B Koodak" pitchFamily="2" charset="-78"/>
            </a:endParaRPr>
          </a:p>
          <a:p>
            <a:pPr algn="r" rtl="1">
              <a:lnSpc>
                <a:spcPct val="150000"/>
              </a:lnSpc>
              <a:buFont typeface="Wingdings" pitchFamily="2" charset="2"/>
              <a:buChar char="ü"/>
            </a:pPr>
            <a:r>
              <a:rPr lang="fa-IR" sz="1800" dirty="0">
                <a:cs typeface="B Koodak" pitchFamily="2" charset="-78"/>
              </a:rPr>
              <a:t>موضوع خود را با توجه به محور همایشها انتخاب کنید .و سپس موضوع را به ما ارائه دهید تا تایید شود .</a:t>
            </a:r>
            <a:endParaRPr lang="en-US" sz="1800" dirty="0">
              <a:cs typeface="B Koodak" pitchFamily="2" charset="-78"/>
            </a:endParaRPr>
          </a:p>
          <a:p>
            <a:pPr algn="r" rtl="1">
              <a:lnSpc>
                <a:spcPct val="150000"/>
              </a:lnSpc>
              <a:buFont typeface="Wingdings" pitchFamily="2" charset="2"/>
              <a:buChar char="ü"/>
            </a:pPr>
            <a:r>
              <a:rPr lang="fa-IR" sz="1800" dirty="0">
                <a:cs typeface="B Koodak" pitchFamily="2" charset="-78"/>
              </a:rPr>
              <a:t> کلید واژه ها ی موضوع خود را پیدا کنید .</a:t>
            </a:r>
            <a:endParaRPr lang="en-US" sz="1800" dirty="0">
              <a:cs typeface="B Koodak" pitchFamily="2" charset="-78"/>
            </a:endParaRPr>
          </a:p>
          <a:p>
            <a:pPr algn="r" rtl="1">
              <a:lnSpc>
                <a:spcPct val="150000"/>
              </a:lnSpc>
              <a:buFont typeface="Wingdings" pitchFamily="2" charset="2"/>
              <a:buChar char="ü"/>
            </a:pPr>
            <a:r>
              <a:rPr lang="fa-IR" sz="1800" dirty="0">
                <a:cs typeface="B Koodak" pitchFamily="2" charset="-78"/>
              </a:rPr>
              <a:t>آن کلید واژه ها را کاملا شرح دهید .</a:t>
            </a:r>
            <a:endParaRPr lang="en-US" sz="1800" dirty="0">
              <a:cs typeface="B Koodak" pitchFamily="2" charset="-78"/>
            </a:endParaRPr>
          </a:p>
          <a:p>
            <a:pPr algn="r" rtl="1">
              <a:lnSpc>
                <a:spcPct val="150000"/>
              </a:lnSpc>
              <a:buFont typeface="Wingdings" pitchFamily="2" charset="2"/>
              <a:buChar char="ü"/>
            </a:pPr>
            <a:r>
              <a:rPr lang="fa-IR" sz="1800" dirty="0">
                <a:cs typeface="B Koodak" pitchFamily="2" charset="-78"/>
              </a:rPr>
              <a:t>مطالب را به هم ربط دهید . </a:t>
            </a:r>
            <a:endParaRPr lang="en-US" sz="1800" dirty="0">
              <a:cs typeface="B Koodak" pitchFamily="2" charset="-78"/>
            </a:endParaRPr>
          </a:p>
          <a:p>
            <a:pPr algn="r" rtl="1">
              <a:lnSpc>
                <a:spcPct val="150000"/>
              </a:lnSpc>
              <a:buFont typeface="Wingdings" pitchFamily="2" charset="2"/>
              <a:buChar char="ü"/>
            </a:pPr>
            <a:r>
              <a:rPr lang="fa-IR" sz="1800" dirty="0">
                <a:cs typeface="B Koodak" pitchFamily="2" charset="-78"/>
              </a:rPr>
              <a:t>سپس با توجه به کتاب چگونه پژوهش کنم . یک مطلب زیبا و دارای انسجام ارائه دهید .</a:t>
            </a:r>
            <a:endParaRPr lang="en-US" sz="1800" dirty="0">
              <a:cs typeface="B Koodak" pitchFamily="2" charset="-78"/>
            </a:endParaRPr>
          </a:p>
          <a:p>
            <a:pPr algn="r" rtl="1">
              <a:lnSpc>
                <a:spcPct val="150000"/>
              </a:lnSpc>
              <a:buFont typeface="Wingdings" pitchFamily="2" charset="2"/>
              <a:buChar char="ü"/>
            </a:pPr>
            <a:r>
              <a:rPr lang="fa-IR" sz="1800" dirty="0">
                <a:cs typeface="B Koodak" pitchFamily="2" charset="-78"/>
              </a:rPr>
              <a:t>فیش های خود را نگهداری کنید .</a:t>
            </a:r>
            <a:endParaRPr lang="en-US" sz="1800" dirty="0">
              <a:cs typeface="B Koodak" pitchFamily="2" charset="-78"/>
            </a:endParaRPr>
          </a:p>
          <a:p>
            <a:pPr algn="r" rtl="1">
              <a:lnSpc>
                <a:spcPct val="150000"/>
              </a:lnSpc>
              <a:buFont typeface="Wingdings" pitchFamily="2" charset="2"/>
              <a:buChar char="ü"/>
            </a:pPr>
            <a:r>
              <a:rPr lang="fa-IR" sz="1800" dirty="0">
                <a:cs typeface="B Koodak" pitchFamily="2" charset="-78"/>
              </a:rPr>
              <a:t>به نویسندگان و صاحبان اثر احترام بگذارید و چنانچه مطلبی را از مقاله ،سایت و یا نویسنده ای د ر پژوهش خود استفاده می کنید حتما با ذکر منبع و نام نویسنده باشد در غیر اینصورت سرقت علمی و یا ادبی میباشد و پژوهش شما رد میشود .</a:t>
            </a:r>
            <a:endParaRPr lang="en-US" sz="1800" dirty="0">
              <a:cs typeface="B Koodak" pitchFamily="2" charset="-78"/>
            </a:endParaRPr>
          </a:p>
          <a:p>
            <a:pPr algn="r" rtl="1" eaLnBrk="1" hangingPunct="1">
              <a:lnSpc>
                <a:spcPct val="150000"/>
              </a:lnSpc>
              <a:spcBef>
                <a:spcPts val="0"/>
              </a:spcBef>
              <a:buFont typeface="Wingdings" pitchFamily="2" charset="2"/>
              <a:buChar char="ü"/>
            </a:pPr>
            <a:endParaRPr lang="fa-IR" sz="1800" dirty="0">
              <a:cs typeface="B Koodak" pitchFamily="2" charset="-78"/>
            </a:endParaRPr>
          </a:p>
          <a:p>
            <a:pPr algn="r">
              <a:lnSpc>
                <a:spcPct val="150000"/>
              </a:lnSpc>
              <a:buFont typeface="Wingdings" pitchFamily="2" charset="2"/>
              <a:buChar char="ü"/>
            </a:pPr>
            <a:endParaRPr lang="en-US" sz="1800" dirty="0">
              <a:cs typeface="B Koodak" pitchFamily="2" charset="-78"/>
            </a:endParaRPr>
          </a:p>
        </p:txBody>
      </p:sp>
      <p:sp>
        <p:nvSpPr>
          <p:cNvPr id="4"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پژوهش</a:t>
            </a:r>
            <a:br>
              <a:rPr lang="fa-IR" sz="4000" dirty="0" smtClean="0">
                <a:cs typeface="B Titr" pitchFamily="2" charset="-78"/>
              </a:rPr>
            </a:br>
            <a:r>
              <a:rPr lang="fa-IR" sz="2000" dirty="0" smtClean="0">
                <a:cs typeface="B Titr" pitchFamily="2" charset="-78"/>
              </a:rPr>
              <a:t>کلیه پایه ها</a:t>
            </a:r>
            <a:endParaRPr lang="en-US" sz="1100" dirty="0" smtClean="0">
              <a:cs typeface="B Titr" pitchFamily="2" charset="-78"/>
            </a:endParaRPr>
          </a:p>
        </p:txBody>
      </p:sp>
      <p:sp>
        <p:nvSpPr>
          <p:cNvPr id="5" name="TextBox 4"/>
          <p:cNvSpPr txBox="1"/>
          <p:nvPr/>
        </p:nvSpPr>
        <p:spPr>
          <a:xfrm>
            <a:off x="280799" y="1556792"/>
            <a:ext cx="1152880" cy="400110"/>
          </a:xfrm>
          <a:prstGeom prst="rect">
            <a:avLst/>
          </a:prstGeom>
          <a:noFill/>
        </p:spPr>
        <p:txBody>
          <a:bodyPr wrap="none" rtlCol="0">
            <a:spAutoFit/>
          </a:bodyPr>
          <a:lstStyle/>
          <a:p>
            <a:r>
              <a:rPr lang="fa-IR" sz="2000" dirty="0" smtClean="0">
                <a:cs typeface="B Zar" pitchFamily="2" charset="-78"/>
              </a:rPr>
              <a:t>خانم ناصحی</a:t>
            </a:r>
            <a:endParaRPr lang="en-US" sz="2000" dirty="0">
              <a:cs typeface="B Zar" pitchFamily="2" charset="-78"/>
            </a:endParaRPr>
          </a:p>
        </p:txBody>
      </p:sp>
      <p:sp>
        <p:nvSpPr>
          <p:cNvPr id="6" name="Multiply 5">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11" name="Action Button: Back or Previous 10">
            <a:hlinkClick r:id="" action="ppaction://hlinkshowjump?jump=previousslide" highlightClick="1"/>
          </p:cNvPr>
          <p:cNvSpPr/>
          <p:nvPr/>
        </p:nvSpPr>
        <p:spPr>
          <a:xfrm>
            <a:off x="0" y="1988840"/>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164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smtClean="0">
                <a:cs typeface="B Titr" pitchFamily="2" charset="-78"/>
              </a:rPr>
              <a:t>آداب معاشرت بین المللی</a:t>
            </a:r>
            <a:endParaRPr lang="en-US" sz="4000" smtClean="0">
              <a:cs typeface="B Titr" pitchFamily="2" charset="-78"/>
            </a:endParaRPr>
          </a:p>
        </p:txBody>
      </p:sp>
      <p:sp>
        <p:nvSpPr>
          <p:cNvPr id="5123" name="Rectangle 3"/>
          <p:cNvSpPr>
            <a:spLocks noGrp="1" noChangeArrowheads="1"/>
          </p:cNvSpPr>
          <p:nvPr>
            <p:ph type="body" idx="1"/>
          </p:nvPr>
        </p:nvSpPr>
        <p:spPr>
          <a:xfrm>
            <a:off x="468313" y="2214563"/>
            <a:ext cx="8229600" cy="4094162"/>
          </a:xfrm>
        </p:spPr>
        <p:txBody>
          <a:bodyPr/>
          <a:lstStyle/>
          <a:p>
            <a:pPr algn="r" rtl="1" eaLnBrk="1" hangingPunct="1">
              <a:lnSpc>
                <a:spcPct val="150000"/>
              </a:lnSpc>
              <a:buFont typeface="Wingdings" pitchFamily="2" charset="2"/>
              <a:buChar char="ü"/>
            </a:pPr>
            <a:r>
              <a:rPr lang="fa-IR" sz="2000" smtClean="0">
                <a:cs typeface="B Koodak" pitchFamily="2" charset="-78"/>
              </a:rPr>
              <a:t>تعریف آداب معاشرت و لزوم انجام آن</a:t>
            </a:r>
          </a:p>
          <a:p>
            <a:pPr algn="r" rtl="1" eaLnBrk="1" hangingPunct="1">
              <a:lnSpc>
                <a:spcPct val="150000"/>
              </a:lnSpc>
              <a:buFont typeface="Wingdings" pitchFamily="2" charset="2"/>
              <a:buChar char="ü"/>
            </a:pPr>
            <a:r>
              <a:rPr lang="fa-IR" sz="2000" smtClean="0">
                <a:cs typeface="B Koodak" pitchFamily="2" charset="-78"/>
              </a:rPr>
              <a:t>نقش آن در رابطه اجتماعی و فردی و عزت نفس افراد و مرور کلی جلسات خانواده، دوستان محیط مدرسه، تلفن، اینترنت، محیط کار، مهمانی و غذاخوردن</a:t>
            </a:r>
          </a:p>
          <a:p>
            <a:pPr algn="r" rtl="1" eaLnBrk="1" hangingPunct="1">
              <a:lnSpc>
                <a:spcPct val="150000"/>
              </a:lnSpc>
              <a:buFont typeface="Wingdings" pitchFamily="2" charset="2"/>
              <a:buChar char="ü"/>
            </a:pPr>
            <a:r>
              <a:rPr lang="fa-IR" sz="2000" smtClean="0">
                <a:cs typeface="B Koodak" pitchFamily="2" charset="-78"/>
              </a:rPr>
              <a:t>آداب مربوط به تلفن، غذا، مهمانی، افراد معلول و بیمار</a:t>
            </a:r>
          </a:p>
          <a:p>
            <a:pPr algn="r" rtl="1" eaLnBrk="1" hangingPunct="1">
              <a:lnSpc>
                <a:spcPct val="150000"/>
              </a:lnSpc>
              <a:buFont typeface="Wingdings" pitchFamily="2" charset="2"/>
              <a:buChar char="ü"/>
            </a:pPr>
            <a:r>
              <a:rPr lang="fa-IR" sz="2000" smtClean="0">
                <a:cs typeface="B Koodak" pitchFamily="2" charset="-78"/>
              </a:rPr>
              <a:t>آداب مربوط به خانواده، بزرگترها، محیط کار و مدرسه</a:t>
            </a:r>
          </a:p>
          <a:p>
            <a:pPr algn="r" rtl="1" eaLnBrk="1" hangingPunct="1">
              <a:lnSpc>
                <a:spcPct val="150000"/>
              </a:lnSpc>
              <a:buFont typeface="Wingdings" pitchFamily="2" charset="2"/>
              <a:buChar char="ü"/>
            </a:pPr>
            <a:r>
              <a:rPr lang="fa-IR" sz="2000" smtClean="0">
                <a:cs typeface="B Koodak" pitchFamily="2" charset="-78"/>
              </a:rPr>
              <a:t>آداب دوستیابی و ارتباط مفید و مؤثر</a:t>
            </a:r>
          </a:p>
          <a:p>
            <a:pPr algn="r" rtl="1" eaLnBrk="1" hangingPunct="1">
              <a:lnSpc>
                <a:spcPct val="150000"/>
              </a:lnSpc>
              <a:buFont typeface="Wingdings" pitchFamily="2" charset="2"/>
              <a:buChar char="ü"/>
            </a:pPr>
            <a:r>
              <a:rPr lang="fa-IR" sz="2000" smtClean="0">
                <a:cs typeface="B Koodak" pitchFamily="2" charset="-78"/>
              </a:rPr>
              <a:t>توانایی «نه» گفتن</a:t>
            </a:r>
          </a:p>
          <a:p>
            <a:pPr algn="r" rtl="1" eaLnBrk="1" hangingPunct="1">
              <a:lnSpc>
                <a:spcPct val="150000"/>
              </a:lnSpc>
              <a:buFont typeface="Wingdings" pitchFamily="2" charset="2"/>
              <a:buChar char="ü"/>
            </a:pPr>
            <a:r>
              <a:rPr lang="fa-IR" sz="2000" smtClean="0">
                <a:cs typeface="B Koodak" pitchFamily="2" charset="-78"/>
              </a:rPr>
              <a:t>افزایش عزت نفس و احترام به خویشتن در رابطه با دوستی</a:t>
            </a:r>
          </a:p>
          <a:p>
            <a:pPr algn="r" rtl="1" eaLnBrk="1" hangingPunct="1">
              <a:lnSpc>
                <a:spcPct val="150000"/>
              </a:lnSpc>
              <a:buFont typeface="Wingdings" pitchFamily="2" charset="2"/>
              <a:buChar char="ü"/>
            </a:pPr>
            <a:endParaRPr lang="fa-IR" sz="2000" smtClean="0">
              <a:cs typeface="B Koodak" pitchFamily="2" charset="-78"/>
            </a:endParaRPr>
          </a:p>
          <a:p>
            <a:pPr algn="r" rtl="1" eaLnBrk="1" hangingPunct="1">
              <a:lnSpc>
                <a:spcPct val="150000"/>
              </a:lnSpc>
              <a:buFont typeface="Wingdings" pitchFamily="2" charset="2"/>
              <a:buChar char="ü"/>
            </a:pPr>
            <a:endParaRPr lang="en-US" sz="2000" smtClean="0">
              <a:cs typeface="B Koodak" pitchFamily="2" charset="-78"/>
            </a:endParaRPr>
          </a:p>
        </p:txBody>
      </p:sp>
      <p:sp>
        <p:nvSpPr>
          <p:cNvPr id="4" name="TextBox 3"/>
          <p:cNvSpPr txBox="1"/>
          <p:nvPr/>
        </p:nvSpPr>
        <p:spPr>
          <a:xfrm>
            <a:off x="280799" y="1556792"/>
            <a:ext cx="2295821" cy="400110"/>
          </a:xfrm>
          <a:prstGeom prst="rect">
            <a:avLst/>
          </a:prstGeom>
          <a:noFill/>
        </p:spPr>
        <p:txBody>
          <a:bodyPr wrap="none" rtlCol="0">
            <a:spAutoFit/>
          </a:bodyPr>
          <a:lstStyle/>
          <a:p>
            <a:r>
              <a:rPr lang="fa-IR" sz="2000" dirty="0" smtClean="0">
                <a:cs typeface="B Zar" pitchFamily="2" charset="-78"/>
              </a:rPr>
              <a:t>خانم نوعی و خانم داداش نیا</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Back or Previous 1">
            <a:hlinkClick r:id="" action="ppaction://hlinkshowjump?jump=previousslide" highlightClick="1"/>
          </p:cNvPr>
          <p:cNvSpPr/>
          <p:nvPr/>
        </p:nvSpPr>
        <p:spPr>
          <a:xfrm>
            <a:off x="0" y="6453336"/>
            <a:ext cx="467544"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کلاس کامپیوتر</a:t>
            </a:r>
            <a:br>
              <a:rPr lang="fa-IR" sz="4000" dirty="0" smtClean="0">
                <a:cs typeface="B Titr" pitchFamily="2" charset="-78"/>
              </a:rPr>
            </a:br>
            <a:r>
              <a:rPr lang="fa-IR" sz="2000" dirty="0" smtClean="0">
                <a:cs typeface="B Titr" pitchFamily="2" charset="-78"/>
              </a:rPr>
              <a:t>دانش آموزان هفتم </a:t>
            </a:r>
            <a:endParaRPr lang="en-US" sz="2000" dirty="0" smtClean="0">
              <a:cs typeface="B Titr" pitchFamily="2" charset="-78"/>
            </a:endParaRPr>
          </a:p>
        </p:txBody>
      </p:sp>
      <p:sp>
        <p:nvSpPr>
          <p:cNvPr id="5123" name="Rectangle 3"/>
          <p:cNvSpPr>
            <a:spLocks noGrp="1" noChangeArrowheads="1"/>
          </p:cNvSpPr>
          <p:nvPr>
            <p:ph type="body" idx="1"/>
          </p:nvPr>
        </p:nvSpPr>
        <p:spPr>
          <a:xfrm>
            <a:off x="468313" y="2214563"/>
            <a:ext cx="8229600" cy="4094162"/>
          </a:xfrm>
        </p:spPr>
        <p:txBody>
          <a:bodyPr/>
          <a:lstStyle/>
          <a:p>
            <a:pPr algn="r" rtl="1" eaLnBrk="1" hangingPunct="1">
              <a:buFont typeface="Wingdings" pitchFamily="2" charset="2"/>
              <a:buChar char="ü"/>
            </a:pPr>
            <a:r>
              <a:rPr lang="fa-IR" sz="2000" dirty="0" smtClean="0">
                <a:cs typeface="B Koodak" pitchFamily="2" charset="-78"/>
              </a:rPr>
              <a:t>آموزش سخت افزارهای کامپیوتر از قبیل </a:t>
            </a:r>
            <a:r>
              <a:rPr lang="en-US" sz="2000" dirty="0" smtClean="0">
                <a:cs typeface="B Koodak" pitchFamily="2" charset="-78"/>
              </a:rPr>
              <a:t>cpu,hard,memory,…</a:t>
            </a:r>
          </a:p>
          <a:p>
            <a:pPr algn="r" rtl="1" eaLnBrk="1" hangingPunct="1">
              <a:buFont typeface="Wingdings" pitchFamily="2" charset="2"/>
              <a:buChar char="ü"/>
            </a:pPr>
            <a:r>
              <a:rPr lang="fa-IR" sz="2000" dirty="0" smtClean="0">
                <a:cs typeface="B Koodak" pitchFamily="2" charset="-78"/>
              </a:rPr>
              <a:t>آموزش </a:t>
            </a:r>
            <a:r>
              <a:rPr lang="en-US" sz="2000" dirty="0" smtClean="0">
                <a:cs typeface="B Koodak" pitchFamily="2" charset="-78"/>
              </a:rPr>
              <a:t>Desktop,taskbar,icon,…</a:t>
            </a:r>
          </a:p>
          <a:p>
            <a:pPr algn="r" rtl="1" eaLnBrk="1" hangingPunct="1">
              <a:buFont typeface="Wingdings" pitchFamily="2" charset="2"/>
              <a:buChar char="ü"/>
            </a:pPr>
            <a:r>
              <a:rPr lang="fa-IR" sz="2000" dirty="0" smtClean="0">
                <a:cs typeface="B Koodak" pitchFamily="2" charset="-78"/>
              </a:rPr>
              <a:t>آموزش خصوصیات سیستم یا </a:t>
            </a:r>
            <a:r>
              <a:rPr lang="en-US" sz="2000" dirty="0" smtClean="0">
                <a:cs typeface="B Koodak" pitchFamily="2" charset="-78"/>
              </a:rPr>
              <a:t>system properties</a:t>
            </a:r>
          </a:p>
          <a:p>
            <a:pPr algn="r" rtl="1" eaLnBrk="1" hangingPunct="1">
              <a:buFont typeface="Wingdings" pitchFamily="2" charset="2"/>
              <a:buChar char="ü"/>
            </a:pPr>
            <a:r>
              <a:rPr lang="fa-IR" sz="2000" dirty="0" smtClean="0">
                <a:cs typeface="B Koodak" pitchFamily="2" charset="-78"/>
              </a:rPr>
              <a:t>آموزش ساختن فولدر و </a:t>
            </a:r>
            <a:r>
              <a:rPr lang="en-US" sz="2000" dirty="0" smtClean="0">
                <a:cs typeface="B Koodak" pitchFamily="2" charset="-78"/>
              </a:rPr>
              <a:t>copy , cut</a:t>
            </a:r>
            <a:r>
              <a:rPr lang="fa-IR" sz="2000" dirty="0" smtClean="0">
                <a:cs typeface="B Koodak" pitchFamily="2" charset="-78"/>
              </a:rPr>
              <a:t> و حذف فولدر</a:t>
            </a:r>
          </a:p>
          <a:p>
            <a:pPr algn="r" rtl="1" eaLnBrk="1" hangingPunct="1">
              <a:buFont typeface="Wingdings" pitchFamily="2" charset="2"/>
              <a:buChar char="ü"/>
            </a:pPr>
            <a:r>
              <a:rPr lang="fa-IR" sz="2000" dirty="0" smtClean="0">
                <a:cs typeface="B Koodak" pitchFamily="2" charset="-78"/>
              </a:rPr>
              <a:t>آموزش تفاوت های بین فایل و فولدر</a:t>
            </a:r>
          </a:p>
          <a:p>
            <a:pPr algn="r" rtl="1" eaLnBrk="1" hangingPunct="1">
              <a:buFont typeface="Wingdings" pitchFamily="2" charset="2"/>
              <a:buChar char="ü"/>
            </a:pPr>
            <a:r>
              <a:rPr lang="fa-IR" sz="2000" dirty="0" smtClean="0">
                <a:cs typeface="B Koodak" pitchFamily="2" charset="-78"/>
              </a:rPr>
              <a:t>آموزش پسوند فایل های مختلف</a:t>
            </a:r>
          </a:p>
          <a:p>
            <a:pPr algn="r" rtl="1" eaLnBrk="1" hangingPunct="1">
              <a:buFont typeface="Wingdings" pitchFamily="2" charset="2"/>
              <a:buChar char="ü"/>
            </a:pPr>
            <a:r>
              <a:rPr lang="fa-IR" sz="2000" dirty="0" smtClean="0">
                <a:cs typeface="B Koodak" pitchFamily="2" charset="-78"/>
              </a:rPr>
              <a:t>آموزش </a:t>
            </a:r>
            <a:r>
              <a:rPr lang="en-US" sz="2000" dirty="0" smtClean="0">
                <a:cs typeface="B Koodak" pitchFamily="2" charset="-78"/>
              </a:rPr>
              <a:t>switch user , log in , lock, restart, shut down</a:t>
            </a:r>
          </a:p>
          <a:p>
            <a:pPr algn="r" rtl="1" eaLnBrk="1" hangingPunct="1">
              <a:buFont typeface="Wingdings" pitchFamily="2" charset="2"/>
              <a:buChar char="ü"/>
            </a:pPr>
            <a:r>
              <a:rPr lang="fa-IR" sz="2000" dirty="0" smtClean="0">
                <a:cs typeface="B Koodak" pitchFamily="2" charset="-78"/>
              </a:rPr>
              <a:t>آموزش دستگاه های ورودی و خروجی کامپیوتر</a:t>
            </a:r>
          </a:p>
          <a:p>
            <a:pPr algn="r" rtl="1" eaLnBrk="1" hangingPunct="1">
              <a:buFont typeface="Wingdings" pitchFamily="2" charset="2"/>
              <a:buChar char="ü"/>
            </a:pPr>
            <a:r>
              <a:rPr lang="fa-IR" sz="2000" dirty="0" smtClean="0">
                <a:cs typeface="B Koodak" pitchFamily="2" charset="-78"/>
              </a:rPr>
              <a:t>آموزش مخفی کردن فولدرها از طریق </a:t>
            </a:r>
            <a:r>
              <a:rPr lang="en-US" sz="2000" dirty="0" smtClean="0">
                <a:cs typeface="B Koodak" pitchFamily="2" charset="-78"/>
              </a:rPr>
              <a:t>hidden</a:t>
            </a:r>
          </a:p>
          <a:p>
            <a:pPr algn="r" rtl="1" eaLnBrk="1" hangingPunct="1">
              <a:buFont typeface="Wingdings" pitchFamily="2" charset="2"/>
              <a:buChar char="ü"/>
            </a:pPr>
            <a:r>
              <a:rPr lang="fa-IR" sz="2000" dirty="0" smtClean="0">
                <a:cs typeface="B Koodak" pitchFamily="2" charset="-78"/>
              </a:rPr>
              <a:t>آموزش تغییر شکل فولدر و مخفی کردن نام و شکل فولدر</a:t>
            </a:r>
          </a:p>
          <a:p>
            <a:pPr algn="r" rtl="1" eaLnBrk="1" hangingPunct="1">
              <a:buFont typeface="Wingdings" pitchFamily="2" charset="2"/>
              <a:buChar char="ü"/>
            </a:pPr>
            <a:r>
              <a:rPr lang="fa-IR" sz="2000" dirty="0" smtClean="0">
                <a:cs typeface="B Koodak" pitchFamily="2" charset="-78"/>
              </a:rPr>
              <a:t>آموزش ویژگی و خصوصیات یک فولدر</a:t>
            </a:r>
          </a:p>
          <a:p>
            <a:pPr algn="r" rtl="1" eaLnBrk="1" hangingPunct="1">
              <a:buFont typeface="Wingdings" pitchFamily="2" charset="2"/>
              <a:buChar char="ü"/>
            </a:pPr>
            <a:r>
              <a:rPr lang="fa-IR" sz="2000" dirty="0" smtClean="0">
                <a:cs typeface="B Koodak" pitchFamily="2" charset="-78"/>
              </a:rPr>
              <a:t>آموزش دکمه های کیبرد و یکسری از کلید های میانبر</a:t>
            </a:r>
          </a:p>
        </p:txBody>
      </p:sp>
      <p:sp>
        <p:nvSpPr>
          <p:cNvPr id="2" name="TextBox 1"/>
          <p:cNvSpPr txBox="1"/>
          <p:nvPr/>
        </p:nvSpPr>
        <p:spPr>
          <a:xfrm>
            <a:off x="280799" y="1556792"/>
            <a:ext cx="1093569" cy="400110"/>
          </a:xfrm>
          <a:prstGeom prst="rect">
            <a:avLst/>
          </a:prstGeom>
          <a:noFill/>
        </p:spPr>
        <p:txBody>
          <a:bodyPr wrap="none" rtlCol="0">
            <a:spAutoFit/>
          </a:bodyPr>
          <a:lstStyle/>
          <a:p>
            <a:r>
              <a:rPr lang="fa-IR" sz="2000" dirty="0" smtClean="0">
                <a:cs typeface="B Zar" pitchFamily="2" charset="-78"/>
              </a:rPr>
              <a:t>خانم قاسمی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2193066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57213"/>
            <a:ext cx="8229600" cy="1143000"/>
          </a:xfrm>
        </p:spPr>
        <p:txBody>
          <a:bodyPr/>
          <a:lstStyle/>
          <a:p>
            <a:pPr rtl="1" eaLnBrk="1" hangingPunct="1"/>
            <a:r>
              <a:rPr lang="fa-IR" dirty="0" smtClean="0">
                <a:cs typeface="B Koodak" pitchFamily="2" charset="-78"/>
              </a:rPr>
              <a:t>فهرست</a:t>
            </a:r>
            <a:br>
              <a:rPr lang="fa-IR" dirty="0" smtClean="0">
                <a:cs typeface="B Koodak" pitchFamily="2" charset="-78"/>
              </a:rPr>
            </a:br>
            <a:r>
              <a:rPr lang="fa-IR" sz="2400" dirty="0" smtClean="0">
                <a:solidFill>
                  <a:srgbClr val="FF0000"/>
                </a:solidFill>
                <a:cs typeface="B Koodak" pitchFamily="2" charset="-78"/>
              </a:rPr>
              <a:t>(برای مشاهده گزارش مورد نظر، روی تصویر آن کلیک کنید.)</a:t>
            </a:r>
            <a:endParaRPr lang="en-US" dirty="0" smtClean="0">
              <a:solidFill>
                <a:srgbClr val="FF0000"/>
              </a:solidFill>
              <a:cs typeface="B Koodak" pitchFamily="2" charset="-78"/>
            </a:endParaRPr>
          </a:p>
        </p:txBody>
      </p:sp>
      <p:graphicFrame>
        <p:nvGraphicFramePr>
          <p:cNvPr id="3" name="Diagram 2"/>
          <p:cNvGraphicFramePr/>
          <p:nvPr>
            <p:extLst>
              <p:ext uri="{D42A27DB-BD31-4B8C-83A1-F6EECF244321}">
                <p14:modId xmlns:p14="http://schemas.microsoft.com/office/powerpoint/2010/main" val="900972063"/>
              </p:ext>
            </p:extLst>
          </p:nvPr>
        </p:nvGraphicFramePr>
        <p:xfrm>
          <a:off x="35496" y="1700808"/>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ultiply 6">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60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آزمایشگاه فیزیک</a:t>
            </a:r>
            <a:br>
              <a:rPr lang="fa-IR" sz="4000" dirty="0" smtClean="0">
                <a:cs typeface="B Titr" pitchFamily="2" charset="-78"/>
              </a:rPr>
            </a:br>
            <a:r>
              <a:rPr lang="fa-IR" sz="2000" dirty="0" smtClean="0">
                <a:cs typeface="B Titr" pitchFamily="2" charset="-78"/>
              </a:rPr>
              <a:t>پایه هفتم</a:t>
            </a:r>
            <a:endParaRPr lang="en-US" sz="2000" dirty="0" smtClean="0">
              <a:cs typeface="B Titr" pitchFamily="2" charset="-78"/>
            </a:endParaRPr>
          </a:p>
        </p:txBody>
      </p:sp>
      <p:sp>
        <p:nvSpPr>
          <p:cNvPr id="5123" name="Rectangle 3"/>
          <p:cNvSpPr>
            <a:spLocks noGrp="1" noChangeArrowheads="1"/>
          </p:cNvSpPr>
          <p:nvPr>
            <p:ph type="body" idx="1"/>
          </p:nvPr>
        </p:nvSpPr>
        <p:spPr>
          <a:xfrm>
            <a:off x="468313" y="2214563"/>
            <a:ext cx="8229600" cy="4094162"/>
          </a:xfrm>
        </p:spPr>
        <p:txBody>
          <a:bodyPr/>
          <a:lstStyle/>
          <a:p>
            <a:pPr algn="r" rtl="1" eaLnBrk="1" hangingPunct="1">
              <a:buFont typeface="Wingdings" pitchFamily="2" charset="2"/>
              <a:buChar char="ü"/>
            </a:pPr>
            <a:r>
              <a:rPr lang="fa-IR" sz="2000" dirty="0" smtClean="0">
                <a:cs typeface="B Koodak" pitchFamily="2" charset="-78"/>
              </a:rPr>
              <a:t>جلسه اول (آشنایی با لوازم آزمایشگاه)</a:t>
            </a:r>
          </a:p>
          <a:p>
            <a:pPr algn="r" rtl="1" eaLnBrk="1" hangingPunct="1">
              <a:buFont typeface="Wingdings" pitchFamily="2" charset="2"/>
              <a:buChar char="Ø"/>
            </a:pPr>
            <a:r>
              <a:rPr lang="fa-IR" sz="2000" dirty="0" smtClean="0">
                <a:cs typeface="B Koodak" pitchFamily="2" charset="-78"/>
              </a:rPr>
              <a:t>تحقیق روی تیتراسیون برای کلاس</a:t>
            </a:r>
          </a:p>
          <a:p>
            <a:pPr algn="r" rtl="1" eaLnBrk="1" hangingPunct="1">
              <a:buFont typeface="Wingdings" pitchFamily="2" charset="2"/>
              <a:buChar char="ü"/>
            </a:pPr>
            <a:r>
              <a:rPr lang="fa-IR" sz="2000" dirty="0" smtClean="0">
                <a:cs typeface="B Koodak" pitchFamily="2" charset="-78"/>
              </a:rPr>
              <a:t>جلسه دوم (ادامه لوازم آزمایشگاه)</a:t>
            </a:r>
          </a:p>
          <a:p>
            <a:pPr algn="r" rtl="1" eaLnBrk="1" hangingPunct="1">
              <a:buFont typeface="Wingdings" pitchFamily="2" charset="2"/>
              <a:buChar char="Ø"/>
            </a:pPr>
            <a:r>
              <a:rPr lang="fa-IR" sz="2000" dirty="0" smtClean="0">
                <a:cs typeface="B Koodak" pitchFamily="2" charset="-78"/>
              </a:rPr>
              <a:t>ارائه تحقیق بچه ها.</a:t>
            </a:r>
          </a:p>
          <a:p>
            <a:pPr algn="r" rtl="1" eaLnBrk="1" hangingPunct="1">
              <a:buFont typeface="Wingdings" pitchFamily="2" charset="2"/>
              <a:buChar char="Ø"/>
            </a:pPr>
            <a:r>
              <a:rPr lang="fa-IR" sz="2000" dirty="0" smtClean="0">
                <a:cs typeface="B Koodak" pitchFamily="2" charset="-78"/>
              </a:rPr>
              <a:t>نمایش نیم آزمایش تولید باطری میوه ای و توضیح.</a:t>
            </a:r>
          </a:p>
          <a:p>
            <a:pPr algn="r" rtl="1" eaLnBrk="1" hangingPunct="1">
              <a:buFont typeface="Wingdings" pitchFamily="2" charset="2"/>
              <a:buChar char="Ø"/>
            </a:pPr>
            <a:r>
              <a:rPr lang="fa-IR" sz="2000" dirty="0" smtClean="0">
                <a:cs typeface="B Koodak" pitchFamily="2" charset="-78"/>
              </a:rPr>
              <a:t>ساخت باطری میوه ای.</a:t>
            </a:r>
          </a:p>
          <a:p>
            <a:pPr algn="r" rtl="1" eaLnBrk="1" hangingPunct="1">
              <a:buFont typeface="Wingdings" pitchFamily="2" charset="2"/>
              <a:buChar char="Ø"/>
            </a:pPr>
            <a:r>
              <a:rPr lang="fa-IR" sz="2000" dirty="0" smtClean="0">
                <a:cs typeface="B Koodak" pitchFamily="2" charset="-78"/>
              </a:rPr>
              <a:t>انجام اندازه گیری به وسیله کولیس</a:t>
            </a:r>
          </a:p>
          <a:p>
            <a:pPr algn="r" rtl="1" eaLnBrk="1" hangingPunct="1">
              <a:buFont typeface="Wingdings" pitchFamily="2" charset="2"/>
              <a:buChar char="ü"/>
            </a:pPr>
            <a:r>
              <a:rPr lang="fa-IR" sz="2000" dirty="0" smtClean="0">
                <a:cs typeface="B Koodak" pitchFamily="2" charset="-78"/>
              </a:rPr>
              <a:t>جلسه سوم</a:t>
            </a:r>
          </a:p>
          <a:p>
            <a:pPr algn="r" rtl="1" eaLnBrk="1" hangingPunct="1">
              <a:buFont typeface="Wingdings" pitchFamily="2" charset="2"/>
              <a:buChar char="Ø"/>
            </a:pPr>
            <a:r>
              <a:rPr lang="fa-IR" sz="2000" dirty="0" smtClean="0">
                <a:cs typeface="B Koodak" pitchFamily="2" charset="-78"/>
              </a:rPr>
              <a:t>انجام آزمایش شکست</a:t>
            </a:r>
          </a:p>
          <a:p>
            <a:pPr algn="r" rtl="1" eaLnBrk="1" hangingPunct="1">
              <a:buFont typeface="Wingdings" pitchFamily="2" charset="2"/>
              <a:buChar char="Ø"/>
            </a:pPr>
            <a:r>
              <a:rPr lang="fa-IR" sz="2000" dirty="0" smtClean="0">
                <a:cs typeface="B Koodak" pitchFamily="2" charset="-78"/>
              </a:rPr>
              <a:t>توضیح بورت به صورت علمی</a:t>
            </a:r>
          </a:p>
        </p:txBody>
      </p:sp>
      <p:sp>
        <p:nvSpPr>
          <p:cNvPr id="2" name="TextBox 1"/>
          <p:cNvSpPr txBox="1"/>
          <p:nvPr/>
        </p:nvSpPr>
        <p:spPr>
          <a:xfrm>
            <a:off x="280799" y="1556792"/>
            <a:ext cx="1116011" cy="400110"/>
          </a:xfrm>
          <a:prstGeom prst="rect">
            <a:avLst/>
          </a:prstGeom>
          <a:noFill/>
        </p:spPr>
        <p:txBody>
          <a:bodyPr wrap="none" rtlCol="0">
            <a:spAutoFit/>
          </a:bodyPr>
          <a:lstStyle/>
          <a:p>
            <a:r>
              <a:rPr lang="fa-IR" sz="2000" dirty="0" smtClean="0">
                <a:cs typeface="B Zar" pitchFamily="2" charset="-78"/>
              </a:rPr>
              <a:t>خانم ناصری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Forward or Next 2">
            <a:hlinkClick r:id="" action="ppaction://hlinkshowjump?jump=nextslide" highlightClick="1"/>
          </p:cNvPr>
          <p:cNvSpPr/>
          <p:nvPr/>
        </p:nvSpPr>
        <p:spPr>
          <a:xfrm>
            <a:off x="0" y="6381328"/>
            <a:ext cx="467544"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Tree>
    <p:extLst>
      <p:ext uri="{BB962C8B-B14F-4D97-AF65-F5344CB8AC3E}">
        <p14:creationId xmlns:p14="http://schemas.microsoft.com/office/powerpoint/2010/main" val="799635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557213"/>
            <a:ext cx="8229600" cy="1143000"/>
          </a:xfrm>
        </p:spPr>
        <p:txBody>
          <a:bodyPr/>
          <a:lstStyle/>
          <a:p>
            <a:pPr rtl="1" eaLnBrk="1" hangingPunct="1"/>
            <a:r>
              <a:rPr lang="fa-IR" sz="4000" dirty="0" smtClean="0">
                <a:cs typeface="B Titr" pitchFamily="2" charset="-78"/>
              </a:rPr>
              <a:t>گزارش کار آزمایشگاه فیزیک</a:t>
            </a:r>
            <a:br>
              <a:rPr lang="fa-IR" sz="4000" dirty="0" smtClean="0">
                <a:cs typeface="B Titr" pitchFamily="2" charset="-78"/>
              </a:rPr>
            </a:br>
            <a:r>
              <a:rPr lang="fa-IR" sz="2000" dirty="0" smtClean="0">
                <a:cs typeface="B Titr" pitchFamily="2" charset="-78"/>
              </a:rPr>
              <a:t>پایه هشتم</a:t>
            </a:r>
            <a:endParaRPr lang="en-US" sz="2000" dirty="0" smtClean="0">
              <a:cs typeface="B Titr" pitchFamily="2" charset="-78"/>
            </a:endParaRPr>
          </a:p>
        </p:txBody>
      </p:sp>
      <p:sp>
        <p:nvSpPr>
          <p:cNvPr id="5123" name="Rectangle 3"/>
          <p:cNvSpPr>
            <a:spLocks noGrp="1" noChangeArrowheads="1"/>
          </p:cNvSpPr>
          <p:nvPr>
            <p:ph type="body" idx="1"/>
          </p:nvPr>
        </p:nvSpPr>
        <p:spPr>
          <a:xfrm>
            <a:off x="468313" y="2214563"/>
            <a:ext cx="8229600" cy="4094162"/>
          </a:xfrm>
        </p:spPr>
        <p:txBody>
          <a:bodyPr/>
          <a:lstStyle/>
          <a:p>
            <a:pPr algn="r" rtl="1" eaLnBrk="1" hangingPunct="1">
              <a:buFont typeface="Wingdings" pitchFamily="2" charset="2"/>
              <a:buChar char="ü"/>
            </a:pPr>
            <a:r>
              <a:rPr lang="fa-IR" sz="2000" dirty="0" smtClean="0">
                <a:cs typeface="B Koodak" pitchFamily="2" charset="-78"/>
              </a:rPr>
              <a:t>جلسه اول (آشنایی با لوازم آزمایشگاه)</a:t>
            </a:r>
          </a:p>
          <a:p>
            <a:pPr algn="r" rtl="1" eaLnBrk="1" hangingPunct="1">
              <a:buFont typeface="Wingdings" pitchFamily="2" charset="2"/>
              <a:buChar char="Ø"/>
            </a:pPr>
            <a:r>
              <a:rPr lang="fa-IR" sz="2000" dirty="0" smtClean="0">
                <a:cs typeface="B Koodak" pitchFamily="2" charset="-78"/>
              </a:rPr>
              <a:t>تحقیق روی تیتراسیون و ساخت یک رسوب</a:t>
            </a:r>
          </a:p>
          <a:p>
            <a:pPr algn="r" rtl="1" eaLnBrk="1" hangingPunct="1">
              <a:buFont typeface="Wingdings" pitchFamily="2" charset="2"/>
              <a:buChar char="ü"/>
            </a:pPr>
            <a:r>
              <a:rPr lang="fa-IR" sz="2000" dirty="0" smtClean="0">
                <a:cs typeface="B Koodak" pitchFamily="2" charset="-78"/>
              </a:rPr>
              <a:t>جلسه دوم (ادامه لوازم آزمایشگاه)</a:t>
            </a:r>
          </a:p>
          <a:p>
            <a:pPr algn="r" rtl="1" eaLnBrk="1" hangingPunct="1">
              <a:buFont typeface="Wingdings" pitchFamily="2" charset="2"/>
              <a:buChar char="Ø"/>
            </a:pPr>
            <a:r>
              <a:rPr lang="fa-IR" sz="2000" dirty="0" smtClean="0">
                <a:cs typeface="B Koodak" pitchFamily="2" charset="-78"/>
              </a:rPr>
              <a:t>ارائه ساخت یک رسوب توسط بچه ها</a:t>
            </a:r>
          </a:p>
          <a:p>
            <a:pPr algn="r" rtl="1" eaLnBrk="1" hangingPunct="1">
              <a:buFont typeface="Wingdings" pitchFamily="2" charset="2"/>
              <a:buChar char="Ø"/>
            </a:pPr>
            <a:r>
              <a:rPr lang="fa-IR" sz="2000" dirty="0" smtClean="0">
                <a:cs typeface="B Koodak" pitchFamily="2" charset="-78"/>
              </a:rPr>
              <a:t>انجام باطری الکترولیتی به وسیله اسید- آب و نمک- آب و شکر- آب جوش.</a:t>
            </a:r>
          </a:p>
          <a:p>
            <a:pPr algn="r" rtl="1" eaLnBrk="1" hangingPunct="1">
              <a:buFont typeface="Wingdings" pitchFamily="2" charset="2"/>
              <a:buChar char="Ø"/>
            </a:pPr>
            <a:r>
              <a:rPr lang="fa-IR" sz="2000" dirty="0" smtClean="0">
                <a:cs typeface="B Koodak" pitchFamily="2" charset="-78"/>
              </a:rPr>
              <a:t>ساخت باطری میوه ای.</a:t>
            </a:r>
          </a:p>
          <a:p>
            <a:pPr algn="r" rtl="1" eaLnBrk="1" hangingPunct="1">
              <a:buFont typeface="Wingdings" pitchFamily="2" charset="2"/>
              <a:buChar char="Ø"/>
            </a:pPr>
            <a:r>
              <a:rPr lang="fa-IR" sz="2000" dirty="0" smtClean="0">
                <a:cs typeface="B Koodak" pitchFamily="2" charset="-78"/>
              </a:rPr>
              <a:t>ارائه تحقیق درباره سیب زمینی و چگونگی داشتن نقش الکترولیتی آن.</a:t>
            </a:r>
          </a:p>
          <a:p>
            <a:pPr algn="r" rtl="1" eaLnBrk="1" hangingPunct="1">
              <a:buFont typeface="Wingdings" pitchFamily="2" charset="2"/>
              <a:buChar char="ü"/>
            </a:pPr>
            <a:r>
              <a:rPr lang="fa-IR" sz="2000" dirty="0" smtClean="0">
                <a:cs typeface="B Koodak" pitchFamily="2" charset="-78"/>
              </a:rPr>
              <a:t>اندازه گیری- کولیس و ریزسنج</a:t>
            </a:r>
          </a:p>
          <a:p>
            <a:pPr algn="r" rtl="1" eaLnBrk="1" hangingPunct="1">
              <a:buFont typeface="Wingdings" pitchFamily="2" charset="2"/>
              <a:buChar char="Ø"/>
            </a:pPr>
            <a:r>
              <a:rPr lang="fa-IR" sz="2000" dirty="0" smtClean="0">
                <a:cs typeface="B Koodak" pitchFamily="2" charset="-78"/>
              </a:rPr>
              <a:t>مقدمات نور</a:t>
            </a:r>
          </a:p>
        </p:txBody>
      </p:sp>
      <p:sp>
        <p:nvSpPr>
          <p:cNvPr id="2" name="TextBox 1"/>
          <p:cNvSpPr txBox="1"/>
          <p:nvPr/>
        </p:nvSpPr>
        <p:spPr>
          <a:xfrm>
            <a:off x="280799" y="1556792"/>
            <a:ext cx="1116011" cy="400110"/>
          </a:xfrm>
          <a:prstGeom prst="rect">
            <a:avLst/>
          </a:prstGeom>
          <a:noFill/>
        </p:spPr>
        <p:txBody>
          <a:bodyPr wrap="none" rtlCol="0">
            <a:spAutoFit/>
          </a:bodyPr>
          <a:lstStyle/>
          <a:p>
            <a:r>
              <a:rPr lang="fa-IR" sz="2000" dirty="0" smtClean="0">
                <a:cs typeface="B Zar" pitchFamily="2" charset="-78"/>
              </a:rPr>
              <a:t>خانم ناصری</a:t>
            </a:r>
            <a:endParaRPr lang="en-US" sz="2000" dirty="0">
              <a:cs typeface="B Zar" pitchFamily="2" charset="-78"/>
            </a:endParaRPr>
          </a:p>
        </p:txBody>
      </p:sp>
      <p:sp>
        <p:nvSpPr>
          <p:cNvPr id="5" name="Multiply 4">
            <a:hlinkClick r:id="" action="ppaction://hlinkshowjump?jump=endshow"/>
          </p:cNvPr>
          <p:cNvSpPr/>
          <p:nvPr/>
        </p:nvSpPr>
        <p:spPr>
          <a:xfrm>
            <a:off x="8604448" y="0"/>
            <a:ext cx="539552" cy="476672"/>
          </a:xfrm>
          <a:prstGeom prst="mathMultiply">
            <a:avLst/>
          </a:prstGeom>
          <a:solidFill>
            <a:srgbClr val="FF0000"/>
          </a:solidFill>
          <a:ln>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0" y="238336"/>
            <a:ext cx="280799" cy="1718566"/>
          </a:xfrm>
          <a:prstGeom prst="actionButtonHo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dirty="0" smtClean="0">
                <a:solidFill>
                  <a:srgbClr val="FF0000"/>
                </a:solidFill>
                <a:cs typeface="B Koodak" pitchFamily="2" charset="-78"/>
              </a:rPr>
              <a:t>ف</a:t>
            </a:r>
          </a:p>
          <a:p>
            <a:pPr algn="ctr"/>
            <a:r>
              <a:rPr lang="fa-IR" dirty="0" smtClean="0">
                <a:solidFill>
                  <a:srgbClr val="FF0000"/>
                </a:solidFill>
                <a:cs typeface="B Koodak" pitchFamily="2" charset="-78"/>
              </a:rPr>
              <a:t>ه</a:t>
            </a:r>
          </a:p>
          <a:p>
            <a:pPr algn="ctr" rtl="1"/>
            <a:r>
              <a:rPr lang="fa-IR" dirty="0" smtClean="0">
                <a:solidFill>
                  <a:srgbClr val="FF0000"/>
                </a:solidFill>
                <a:cs typeface="B Koodak" pitchFamily="2" charset="-78"/>
              </a:rPr>
              <a:t>ر</a:t>
            </a:r>
          </a:p>
          <a:p>
            <a:pPr algn="ctr"/>
            <a:r>
              <a:rPr lang="fa-IR" dirty="0" smtClean="0">
                <a:solidFill>
                  <a:srgbClr val="FF0000"/>
                </a:solidFill>
                <a:cs typeface="B Koodak" pitchFamily="2" charset="-78"/>
              </a:rPr>
              <a:t>س</a:t>
            </a:r>
          </a:p>
          <a:p>
            <a:pPr algn="ctr"/>
            <a:r>
              <a:rPr lang="fa-IR" dirty="0">
                <a:solidFill>
                  <a:srgbClr val="FF0000"/>
                </a:solidFill>
                <a:cs typeface="B Koodak" pitchFamily="2" charset="-78"/>
              </a:rPr>
              <a:t>ت</a:t>
            </a:r>
            <a:endParaRPr lang="en-US" dirty="0">
              <a:solidFill>
                <a:srgbClr val="FF0000"/>
              </a:solidFill>
              <a:cs typeface="B Koodak" pitchFamily="2" charset="-78"/>
            </a:endParaRPr>
          </a:p>
        </p:txBody>
      </p:sp>
      <p:sp>
        <p:nvSpPr>
          <p:cNvPr id="3" name="Action Button: Back or Previous 2">
            <a:hlinkClick r:id="" action="ppaction://hlinkshowjump?jump=previousslide" highlightClick="1"/>
          </p:cNvPr>
          <p:cNvSpPr/>
          <p:nvPr/>
        </p:nvSpPr>
        <p:spPr>
          <a:xfrm>
            <a:off x="0" y="6453336"/>
            <a:ext cx="467544"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42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5599</TotalTime>
  <Words>3142</Words>
  <Application>Microsoft Office PowerPoint</Application>
  <PresentationFormat>On-screen Show (4:3)</PresentationFormat>
  <Paragraphs>477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Diseño predeterminado</vt:lpstr>
      <vt:lpstr>هفته اول</vt:lpstr>
      <vt:lpstr>فهرست (برای مشاهده گزارش مورد نظر، روی تصویر آن کلیک کنید.)</vt:lpstr>
      <vt:lpstr>موفقیت و هدف گذاری</vt:lpstr>
      <vt:lpstr>آداب معاشرت بین المللی</vt:lpstr>
      <vt:lpstr>فهرست (برای مشاهده گزارش مورد نظر، روی تصویر آن کلیک کنید.)</vt:lpstr>
      <vt:lpstr>گزارش کار کلاس کامپیوتر دانش آموزان هفتم </vt:lpstr>
      <vt:lpstr>فهرست (برای مشاهده گزارش مورد نظر، روی تصویر آن کلیک کنید.)</vt:lpstr>
      <vt:lpstr>گزارش کار آزمایشگاه فیزیک پایه هفتم</vt:lpstr>
      <vt:lpstr>گزارش کار آزمایشگاه فیزیک پایه هشتم</vt:lpstr>
      <vt:lpstr>فهرست (برای مشاهده گزارش مورد نظر، روی تصویر آن کلیک کنید.)</vt:lpstr>
      <vt:lpstr>گزارش کار درس آزمایشگاه</vt:lpstr>
      <vt:lpstr>فهرست (برای مشاهده گزارش مورد نظر، روی تصویر آن کلیک کنید.)</vt:lpstr>
      <vt:lpstr>گزارش کار درس ریاضی</vt:lpstr>
      <vt:lpstr>فهرست (برای مشاهده گزارش مورد نظر، روی تصویر آن کلیک کنید.)</vt:lpstr>
      <vt:lpstr>گزارش کار درس ریاضی</vt:lpstr>
      <vt:lpstr>فهرست (برای مشاهده گزارش مورد نظر، روی تصویر آن کلیک کنید.)</vt:lpstr>
      <vt:lpstr>گزارش کار درس ریاضی دانش آموزان هفتم </vt:lpstr>
      <vt:lpstr>فهرست (برای مشاهده گزارش مورد نظر، روی تصویر آن کلیک کنید.)</vt:lpstr>
      <vt:lpstr>گزارش کار درس ریاضی پایه نهم</vt:lpstr>
      <vt:lpstr>فهرست (برای مشاهده گزارش مورد نظر، روی تصویر آن کلیک کنید.)</vt:lpstr>
      <vt:lpstr>گزارش کار درس آزمایشگاه پایه هفتم</vt:lpstr>
      <vt:lpstr>گزارش کار درس آزمایشگاه پایه هشتم</vt:lpstr>
      <vt:lpstr>گزارش کار درس آزمایشگاه پایه نهم</vt:lpstr>
      <vt:lpstr>فهرست (برای مشاهده گزارش مورد نظر، روی تصویر آن کلیک کنید.)</vt:lpstr>
      <vt:lpstr>گزارش کار درس آزمایشگاه پایه هفتم</vt:lpstr>
      <vt:lpstr>گزارش کار درس آزمایشگاه پایه هشتم</vt:lpstr>
      <vt:lpstr>گزارش کار درس آزمایشگاه پایه نهم</vt:lpstr>
      <vt:lpstr>فهرست (برای مشاهده گزارش مورد نظر، روی تصویر آن کلیک کنید.)</vt:lpstr>
      <vt:lpstr>گزارش کار پژوهش کلیه پایه ها</vt:lpstr>
      <vt:lpstr>گزارش کار پژوهش کلیه پایه ها</vt:lpstr>
      <vt:lpstr>گزارش کار پژوهش کلیه پایه ها</vt:lpstr>
      <vt:lpstr>گزارش کار پژوهش کلیه پایه ها</vt:lpstr>
      <vt:lpstr>فهرست (برای مشاهده گزارش مورد نظر، روی تصویر آن کلیک کنید.)</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sadi</cp:lastModifiedBy>
  <cp:revision>751</cp:revision>
  <dcterms:created xsi:type="dcterms:W3CDTF">2010-05-23T14:28:12Z</dcterms:created>
  <dcterms:modified xsi:type="dcterms:W3CDTF">2015-08-24T12:11:31Z</dcterms:modified>
</cp:coreProperties>
</file>